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ppt/diagrams/data29.xml" ContentType="application/vnd.openxmlformats-officedocument.drawingml.diagramData+xml"/>
  <Override PartName="/ppt/diagrams/layout29.xml" ContentType="application/vnd.openxmlformats-officedocument.drawingml.diagramLayout+xml"/>
  <Override PartName="/ppt/diagrams/quickStyle29.xml" ContentType="application/vnd.openxmlformats-officedocument.drawingml.diagramStyle+xml"/>
  <Override PartName="/ppt/diagrams/colors29.xml" ContentType="application/vnd.openxmlformats-officedocument.drawingml.diagramColors+xml"/>
  <Override PartName="/ppt/diagrams/drawing29.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7" r:id="rId2"/>
    <p:sldId id="263" r:id="rId3"/>
    <p:sldId id="264" r:id="rId4"/>
    <p:sldId id="265" r:id="rId5"/>
    <p:sldId id="266" r:id="rId6"/>
    <p:sldId id="267" r:id="rId7"/>
    <p:sldId id="268" r:id="rId8"/>
    <p:sldId id="269" r:id="rId9"/>
    <p:sldId id="270" r:id="rId10"/>
    <p:sldId id="271" r:id="rId11"/>
    <p:sldId id="272" r:id="rId12"/>
    <p:sldId id="273" r:id="rId13"/>
    <p:sldId id="274" r:id="rId14"/>
    <p:sldId id="275" r:id="rId15"/>
    <p:sldId id="276" r:id="rId16"/>
    <p:sldId id="277" r:id="rId17"/>
    <p:sldId id="278" r:id="rId18"/>
    <p:sldId id="279" r:id="rId19"/>
    <p:sldId id="280" r:id="rId20"/>
    <p:sldId id="281" r:id="rId21"/>
    <p:sldId id="282" r:id="rId22"/>
    <p:sldId id="283" r:id="rId23"/>
    <p:sldId id="284" r:id="rId24"/>
    <p:sldId id="285" r:id="rId25"/>
    <p:sldId id="286" r:id="rId26"/>
    <p:sldId id="287" r:id="rId27"/>
    <p:sldId id="288" r:id="rId28"/>
    <p:sldId id="289" r:id="rId29"/>
    <p:sldId id="290" r:id="rId30"/>
    <p:sldId id="291" r:id="rId31"/>
    <p:sldId id="292" r:id="rId32"/>
    <p:sldId id="293" r:id="rId33"/>
    <p:sldId id="294" r:id="rId34"/>
    <p:sldId id="295" r:id="rId35"/>
    <p:sldId id="296" r:id="rId36"/>
    <p:sldId id="297" r:id="rId37"/>
    <p:sldId id="298" r:id="rId38"/>
    <p:sldId id="299" r:id="rId39"/>
    <p:sldId id="300" r:id="rId40"/>
    <p:sldId id="301" r:id="rId41"/>
    <p:sldId id="302" r:id="rId42"/>
    <p:sldId id="303" r:id="rId43"/>
    <p:sldId id="304" r:id="rId44"/>
    <p:sldId id="305" r:id="rId45"/>
    <p:sldId id="306" r:id="rId46"/>
    <p:sldId id="307" r:id="rId47"/>
    <p:sldId id="308" r:id="rId48"/>
    <p:sldId id="309" r:id="rId49"/>
    <p:sldId id="310" r:id="rId50"/>
    <p:sldId id="311" r:id="rId51"/>
    <p:sldId id="312" r:id="rId52"/>
    <p:sldId id="313" r:id="rId53"/>
    <p:sldId id="314" r:id="rId54"/>
    <p:sldId id="315" r:id="rId55"/>
    <p:sldId id="316" r:id="rId56"/>
    <p:sldId id="317" r:id="rId57"/>
    <p:sldId id="318" r:id="rId58"/>
    <p:sldId id="319" r:id="rId59"/>
    <p:sldId id="320" r:id="rId60"/>
    <p:sldId id="321" r:id="rId61"/>
    <p:sldId id="322" r:id="rId62"/>
    <p:sldId id="323" r:id="rId63"/>
    <p:sldId id="324" r:id="rId64"/>
    <p:sldId id="325" r:id="rId65"/>
    <p:sldId id="326" r:id="rId66"/>
    <p:sldId id="327" r:id="rId67"/>
    <p:sldId id="328" r:id="rId68"/>
    <p:sldId id="329" r:id="rId69"/>
    <p:sldId id="330" r:id="rId70"/>
    <p:sldId id="331" r:id="rId71"/>
    <p:sldId id="332" r:id="rId72"/>
    <p:sldId id="333" r:id="rId73"/>
    <p:sldId id="334" r:id="rId74"/>
    <p:sldId id="335" r:id="rId75"/>
    <p:sldId id="336" r:id="rId76"/>
    <p:sldId id="337" r:id="rId77"/>
    <p:sldId id="338" r:id="rId78"/>
    <p:sldId id="339" r:id="rId79"/>
    <p:sldId id="340" r:id="rId80"/>
    <p:sldId id="341" r:id="rId81"/>
    <p:sldId id="342" r:id="rId82"/>
    <p:sldId id="343" r:id="rId83"/>
    <p:sldId id="344" r:id="rId84"/>
    <p:sldId id="345" r:id="rId85"/>
    <p:sldId id="346" r:id="rId86"/>
    <p:sldId id="347" r:id="rId87"/>
    <p:sldId id="348" r:id="rId88"/>
    <p:sldId id="349" r:id="rId89"/>
    <p:sldId id="350" r:id="rId90"/>
    <p:sldId id="351" r:id="rId91"/>
    <p:sldId id="352" r:id="rId92"/>
    <p:sldId id="353" r:id="rId93"/>
    <p:sldId id="354" r:id="rId94"/>
    <p:sldId id="355" r:id="rId95"/>
    <p:sldId id="356" r:id="rId96"/>
    <p:sldId id="357" r:id="rId97"/>
    <p:sldId id="358" r:id="rId98"/>
    <p:sldId id="359" r:id="rId99"/>
    <p:sldId id="360" r:id="rId100"/>
    <p:sldId id="361" r:id="rId101"/>
    <p:sldId id="362" r:id="rId102"/>
    <p:sldId id="363" r:id="rId103"/>
    <p:sldId id="364" r:id="rId104"/>
    <p:sldId id="365" r:id="rId105"/>
    <p:sldId id="366" r:id="rId106"/>
    <p:sldId id="367" r:id="rId107"/>
    <p:sldId id="368" r:id="rId108"/>
    <p:sldId id="369" r:id="rId109"/>
    <p:sldId id="370" r:id="rId110"/>
    <p:sldId id="371" r:id="rId111"/>
    <p:sldId id="372" r:id="rId112"/>
    <p:sldId id="373" r:id="rId113"/>
    <p:sldId id="374" r:id="rId114"/>
    <p:sldId id="375" r:id="rId115"/>
    <p:sldId id="376" r:id="rId116"/>
    <p:sldId id="377" r:id="rId117"/>
    <p:sldId id="378" r:id="rId118"/>
    <p:sldId id="379" r:id="rId119"/>
    <p:sldId id="380" r:id="rId120"/>
    <p:sldId id="381" r:id="rId121"/>
    <p:sldId id="382" r:id="rId122"/>
    <p:sldId id="383" r:id="rId123"/>
    <p:sldId id="384" r:id="rId124"/>
    <p:sldId id="385" r:id="rId125"/>
    <p:sldId id="386" r:id="rId126"/>
    <p:sldId id="387" r:id="rId127"/>
    <p:sldId id="388" r:id="rId128"/>
    <p:sldId id="389" r:id="rId129"/>
    <p:sldId id="390" r:id="rId130"/>
    <p:sldId id="391" r:id="rId131"/>
    <p:sldId id="392" r:id="rId132"/>
    <p:sldId id="393" r:id="rId133"/>
    <p:sldId id="394" r:id="rId134"/>
    <p:sldId id="395" r:id="rId135"/>
    <p:sldId id="396" r:id="rId136"/>
    <p:sldId id="397" r:id="rId137"/>
    <p:sldId id="398" r:id="rId138"/>
    <p:sldId id="399" r:id="rId139"/>
    <p:sldId id="400" r:id="rId140"/>
    <p:sldId id="401" r:id="rId141"/>
    <p:sldId id="402" r:id="rId142"/>
    <p:sldId id="403" r:id="rId143"/>
    <p:sldId id="404" r:id="rId144"/>
    <p:sldId id="405" r:id="rId145"/>
    <p:sldId id="406" r:id="rId146"/>
    <p:sldId id="407" r:id="rId147"/>
    <p:sldId id="408" r:id="rId148"/>
    <p:sldId id="409" r:id="rId149"/>
    <p:sldId id="410" r:id="rId150"/>
    <p:sldId id="411" r:id="rId151"/>
    <p:sldId id="412" r:id="rId152"/>
    <p:sldId id="413" r:id="rId153"/>
    <p:sldId id="414" r:id="rId154"/>
    <p:sldId id="415" r:id="rId155"/>
    <p:sldId id="416" r:id="rId156"/>
    <p:sldId id="417" r:id="rId157"/>
    <p:sldId id="418" r:id="rId158"/>
    <p:sldId id="419" r:id="rId159"/>
    <p:sldId id="420" r:id="rId160"/>
    <p:sldId id="421" r:id="rId161"/>
    <p:sldId id="422" r:id="rId162"/>
    <p:sldId id="423" r:id="rId163"/>
    <p:sldId id="424" r:id="rId164"/>
    <p:sldId id="425" r:id="rId165"/>
    <p:sldId id="426" r:id="rId166"/>
    <p:sldId id="427" r:id="rId167"/>
    <p:sldId id="428" r:id="rId168"/>
    <p:sldId id="429" r:id="rId169"/>
    <p:sldId id="430" r:id="rId170"/>
    <p:sldId id="431" r:id="rId171"/>
    <p:sldId id="432" r:id="rId172"/>
    <p:sldId id="433" r:id="rId173"/>
    <p:sldId id="434" r:id="rId174"/>
    <p:sldId id="435" r:id="rId175"/>
    <p:sldId id="436" r:id="rId176"/>
    <p:sldId id="437" r:id="rId177"/>
    <p:sldId id="438" r:id="rId178"/>
    <p:sldId id="439" r:id="rId179"/>
    <p:sldId id="440" r:id="rId180"/>
    <p:sldId id="441" r:id="rId181"/>
    <p:sldId id="442" r:id="rId182"/>
    <p:sldId id="443" r:id="rId183"/>
    <p:sldId id="444" r:id="rId184"/>
    <p:sldId id="445" r:id="rId185"/>
    <p:sldId id="446" r:id="rId186"/>
    <p:sldId id="447" r:id="rId187"/>
    <p:sldId id="448" r:id="rId188"/>
    <p:sldId id="449" r:id="rId189"/>
    <p:sldId id="450" r:id="rId190"/>
    <p:sldId id="451" r:id="rId191"/>
    <p:sldId id="452" r:id="rId192"/>
    <p:sldId id="453" r:id="rId193"/>
    <p:sldId id="454" r:id="rId194"/>
    <p:sldId id="455" r:id="rId195"/>
    <p:sldId id="456" r:id="rId19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6" autoAdjust="0"/>
    <p:restoredTop sz="94660"/>
  </p:normalViewPr>
  <p:slideViewPr>
    <p:cSldViewPr snapToGrid="0">
      <p:cViewPr varScale="1">
        <p:scale>
          <a:sx n="94" d="100"/>
          <a:sy n="94" d="100"/>
        </p:scale>
        <p:origin x="692"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190" Type="http://schemas.openxmlformats.org/officeDocument/2006/relationships/slide" Target="slides/slide189.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tableStyles" Target="tableStyles.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presProps" Target="presProps.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viewProps" Target="viewProps.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s>
</file>

<file path=ppt/diagrams/_rels/data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_rels/data13.xml.rels><?xml version="1.0" encoding="UTF-8" standalone="yes"?>
<Relationships xmlns="http://schemas.openxmlformats.org/package/2006/relationships"><Relationship Id="rId8" Type="http://schemas.openxmlformats.org/officeDocument/2006/relationships/image" Target="../media/image112.svg"/><Relationship Id="rId3" Type="http://schemas.openxmlformats.org/officeDocument/2006/relationships/image" Target="../media/image107.png"/><Relationship Id="rId7" Type="http://schemas.openxmlformats.org/officeDocument/2006/relationships/image" Target="../media/image111.png"/><Relationship Id="rId2" Type="http://schemas.openxmlformats.org/officeDocument/2006/relationships/image" Target="../media/image106.svg"/><Relationship Id="rId1" Type="http://schemas.openxmlformats.org/officeDocument/2006/relationships/image" Target="../media/image105.png"/><Relationship Id="rId6" Type="http://schemas.openxmlformats.org/officeDocument/2006/relationships/image" Target="../media/image110.svg"/><Relationship Id="rId5" Type="http://schemas.openxmlformats.org/officeDocument/2006/relationships/image" Target="../media/image109.png"/><Relationship Id="rId4" Type="http://schemas.openxmlformats.org/officeDocument/2006/relationships/image" Target="../media/image108.svg"/></Relationships>
</file>

<file path=ppt/diagrams/_rels/data14.xml.rels><?xml version="1.0" encoding="UTF-8" standalone="yes"?>
<Relationships xmlns="http://schemas.openxmlformats.org/package/2006/relationships"><Relationship Id="rId8" Type="http://schemas.openxmlformats.org/officeDocument/2006/relationships/image" Target="../media/image120.svg"/><Relationship Id="rId3" Type="http://schemas.openxmlformats.org/officeDocument/2006/relationships/image" Target="../media/image115.png"/><Relationship Id="rId7" Type="http://schemas.openxmlformats.org/officeDocument/2006/relationships/image" Target="../media/image119.png"/><Relationship Id="rId2" Type="http://schemas.openxmlformats.org/officeDocument/2006/relationships/image" Target="../media/image114.svg"/><Relationship Id="rId1" Type="http://schemas.openxmlformats.org/officeDocument/2006/relationships/image" Target="../media/image113.png"/><Relationship Id="rId6" Type="http://schemas.openxmlformats.org/officeDocument/2006/relationships/image" Target="../media/image118.svg"/><Relationship Id="rId5" Type="http://schemas.openxmlformats.org/officeDocument/2006/relationships/image" Target="../media/image117.png"/><Relationship Id="rId4" Type="http://schemas.openxmlformats.org/officeDocument/2006/relationships/image" Target="../media/image116.svg"/></Relationships>
</file>

<file path=ppt/diagrams/_rels/data16.xml.rels><?xml version="1.0" encoding="UTF-8" standalone="yes"?>
<Relationships xmlns="http://schemas.openxmlformats.org/package/2006/relationships"><Relationship Id="rId8" Type="http://schemas.openxmlformats.org/officeDocument/2006/relationships/image" Target="../media/image129.svg"/><Relationship Id="rId3" Type="http://schemas.openxmlformats.org/officeDocument/2006/relationships/image" Target="../media/image126.png"/><Relationship Id="rId7" Type="http://schemas.openxmlformats.org/officeDocument/2006/relationships/image" Target="../media/image128.png"/><Relationship Id="rId2" Type="http://schemas.openxmlformats.org/officeDocument/2006/relationships/image" Target="../media/image125.svg"/><Relationship Id="rId1" Type="http://schemas.openxmlformats.org/officeDocument/2006/relationships/image" Target="../media/image124.png"/><Relationship Id="rId6" Type="http://schemas.openxmlformats.org/officeDocument/2006/relationships/image" Target="../media/image89.svg"/><Relationship Id="rId5" Type="http://schemas.openxmlformats.org/officeDocument/2006/relationships/image" Target="../media/image88.png"/><Relationship Id="rId10" Type="http://schemas.openxmlformats.org/officeDocument/2006/relationships/image" Target="../media/image131.svg"/><Relationship Id="rId4" Type="http://schemas.openxmlformats.org/officeDocument/2006/relationships/image" Target="../media/image127.svg"/><Relationship Id="rId9" Type="http://schemas.openxmlformats.org/officeDocument/2006/relationships/image" Target="../media/image130.png"/></Relationships>
</file>

<file path=ppt/diagrams/_rels/data17.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6.svg"/><Relationship Id="rId1" Type="http://schemas.openxmlformats.org/officeDocument/2006/relationships/image" Target="../media/image145.png"/><Relationship Id="rId4" Type="http://schemas.openxmlformats.org/officeDocument/2006/relationships/image" Target="../media/image148.svg"/></Relationships>
</file>

<file path=ppt/diagrams/_rels/data18.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image" Target="../media/image161.svg"/><Relationship Id="rId1" Type="http://schemas.openxmlformats.org/officeDocument/2006/relationships/image" Target="../media/image160.png"/><Relationship Id="rId6" Type="http://schemas.openxmlformats.org/officeDocument/2006/relationships/image" Target="../media/image165.svg"/><Relationship Id="rId5" Type="http://schemas.openxmlformats.org/officeDocument/2006/relationships/image" Target="../media/image164.png"/><Relationship Id="rId4" Type="http://schemas.openxmlformats.org/officeDocument/2006/relationships/image" Target="../media/image163.svg"/></Relationships>
</file>

<file path=ppt/diagrams/_rels/data19.xml.rels><?xml version="1.0" encoding="UTF-8" standalone="yes"?>
<Relationships xmlns="http://schemas.openxmlformats.org/package/2006/relationships"><Relationship Id="rId8" Type="http://schemas.openxmlformats.org/officeDocument/2006/relationships/image" Target="../media/image174.svg"/><Relationship Id="rId3" Type="http://schemas.openxmlformats.org/officeDocument/2006/relationships/image" Target="../media/image169.png"/><Relationship Id="rId7" Type="http://schemas.openxmlformats.org/officeDocument/2006/relationships/image" Target="../media/image173.png"/><Relationship Id="rId2" Type="http://schemas.openxmlformats.org/officeDocument/2006/relationships/image" Target="../media/image34.svg"/><Relationship Id="rId1" Type="http://schemas.openxmlformats.org/officeDocument/2006/relationships/image" Target="../media/image33.png"/><Relationship Id="rId6" Type="http://schemas.openxmlformats.org/officeDocument/2006/relationships/image" Target="../media/image172.svg"/><Relationship Id="rId5" Type="http://schemas.openxmlformats.org/officeDocument/2006/relationships/image" Target="../media/image171.png"/><Relationship Id="rId4" Type="http://schemas.openxmlformats.org/officeDocument/2006/relationships/image" Target="../media/image170.svg"/></Relationships>
</file>

<file path=ppt/diagrams/_rels/data2.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svg"/><Relationship Id="rId1" Type="http://schemas.openxmlformats.org/officeDocument/2006/relationships/image" Target="../media/image14.png"/><Relationship Id="rId6" Type="http://schemas.openxmlformats.org/officeDocument/2006/relationships/image" Target="../media/image19.svg"/><Relationship Id="rId5" Type="http://schemas.openxmlformats.org/officeDocument/2006/relationships/image" Target="../media/image18.png"/><Relationship Id="rId10" Type="http://schemas.openxmlformats.org/officeDocument/2006/relationships/image" Target="../media/image23.svg"/><Relationship Id="rId4" Type="http://schemas.openxmlformats.org/officeDocument/2006/relationships/image" Target="../media/image17.svg"/><Relationship Id="rId9" Type="http://schemas.openxmlformats.org/officeDocument/2006/relationships/image" Target="../media/image22.png"/></Relationships>
</file>

<file path=ppt/diagrams/_rels/data20.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image" Target="../media/image180.svg"/><Relationship Id="rId1" Type="http://schemas.openxmlformats.org/officeDocument/2006/relationships/image" Target="../media/image179.png"/><Relationship Id="rId6" Type="http://schemas.openxmlformats.org/officeDocument/2006/relationships/image" Target="../media/image184.svg"/><Relationship Id="rId5" Type="http://schemas.openxmlformats.org/officeDocument/2006/relationships/image" Target="../media/image183.png"/><Relationship Id="rId4" Type="http://schemas.openxmlformats.org/officeDocument/2006/relationships/image" Target="../media/image182.svg"/></Relationships>
</file>

<file path=ppt/diagrams/_rels/data21.xml.rels><?xml version="1.0" encoding="UTF-8" standalone="yes"?>
<Relationships xmlns="http://schemas.openxmlformats.org/package/2006/relationships"><Relationship Id="rId8" Type="http://schemas.openxmlformats.org/officeDocument/2006/relationships/image" Target="../media/image196.svg"/><Relationship Id="rId3" Type="http://schemas.openxmlformats.org/officeDocument/2006/relationships/image" Target="../media/image191.png"/><Relationship Id="rId7" Type="http://schemas.openxmlformats.org/officeDocument/2006/relationships/image" Target="../media/image195.png"/><Relationship Id="rId2" Type="http://schemas.openxmlformats.org/officeDocument/2006/relationships/image" Target="../media/image190.svg"/><Relationship Id="rId1" Type="http://schemas.openxmlformats.org/officeDocument/2006/relationships/image" Target="../media/image189.png"/><Relationship Id="rId6" Type="http://schemas.openxmlformats.org/officeDocument/2006/relationships/image" Target="../media/image194.svg"/><Relationship Id="rId5" Type="http://schemas.openxmlformats.org/officeDocument/2006/relationships/image" Target="../media/image193.png"/><Relationship Id="rId4" Type="http://schemas.openxmlformats.org/officeDocument/2006/relationships/image" Target="../media/image192.svg"/></Relationships>
</file>

<file path=ppt/diagrams/_rels/data23.xml.rels><?xml version="1.0" encoding="UTF-8" standalone="yes"?>
<Relationships xmlns="http://schemas.openxmlformats.org/package/2006/relationships"><Relationship Id="rId8" Type="http://schemas.openxmlformats.org/officeDocument/2006/relationships/image" Target="../media/image206.svg"/><Relationship Id="rId3" Type="http://schemas.openxmlformats.org/officeDocument/2006/relationships/image" Target="../media/image201.png"/><Relationship Id="rId7" Type="http://schemas.openxmlformats.org/officeDocument/2006/relationships/image" Target="../media/image205.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204.svg"/><Relationship Id="rId5" Type="http://schemas.openxmlformats.org/officeDocument/2006/relationships/image" Target="../media/image203.png"/><Relationship Id="rId10" Type="http://schemas.openxmlformats.org/officeDocument/2006/relationships/image" Target="../media/image208.svg"/><Relationship Id="rId4" Type="http://schemas.openxmlformats.org/officeDocument/2006/relationships/image" Target="../media/image202.svg"/><Relationship Id="rId9" Type="http://schemas.openxmlformats.org/officeDocument/2006/relationships/image" Target="../media/image207.png"/></Relationships>
</file>

<file path=ppt/diagrams/_rels/data24.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image" Target="../media/image212.svg"/><Relationship Id="rId1" Type="http://schemas.openxmlformats.org/officeDocument/2006/relationships/image" Target="../media/image211.png"/><Relationship Id="rId6" Type="http://schemas.openxmlformats.org/officeDocument/2006/relationships/image" Target="../media/image216.svg"/><Relationship Id="rId5" Type="http://schemas.openxmlformats.org/officeDocument/2006/relationships/image" Target="../media/image215.png"/><Relationship Id="rId4" Type="http://schemas.openxmlformats.org/officeDocument/2006/relationships/image" Target="../media/image214.svg"/></Relationships>
</file>

<file path=ppt/diagrams/_rels/data25.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image" Target="../media/image219.svg"/><Relationship Id="rId1" Type="http://schemas.openxmlformats.org/officeDocument/2006/relationships/image" Target="../media/image218.png"/><Relationship Id="rId6" Type="http://schemas.openxmlformats.org/officeDocument/2006/relationships/image" Target="../media/image223.svg"/><Relationship Id="rId5" Type="http://schemas.openxmlformats.org/officeDocument/2006/relationships/image" Target="../media/image222.png"/><Relationship Id="rId4" Type="http://schemas.openxmlformats.org/officeDocument/2006/relationships/image" Target="../media/image221.svg"/></Relationships>
</file>

<file path=ppt/diagrams/_rels/data26.xml.rels><?xml version="1.0" encoding="UTF-8" standalone="yes"?>
<Relationships xmlns="http://schemas.openxmlformats.org/package/2006/relationships"><Relationship Id="rId3" Type="http://schemas.openxmlformats.org/officeDocument/2006/relationships/image" Target="../media/image225.png"/><Relationship Id="rId2" Type="http://schemas.openxmlformats.org/officeDocument/2006/relationships/image" Target="../media/image34.svg"/><Relationship Id="rId1" Type="http://schemas.openxmlformats.org/officeDocument/2006/relationships/image" Target="../media/image33.png"/><Relationship Id="rId6" Type="http://schemas.openxmlformats.org/officeDocument/2006/relationships/image" Target="../media/image89.svg"/><Relationship Id="rId5" Type="http://schemas.openxmlformats.org/officeDocument/2006/relationships/image" Target="../media/image88.png"/><Relationship Id="rId4" Type="http://schemas.openxmlformats.org/officeDocument/2006/relationships/image" Target="../media/image226.svg"/></Relationships>
</file>

<file path=ppt/diagrams/_rels/data28.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229.svg"/><Relationship Id="rId1" Type="http://schemas.openxmlformats.org/officeDocument/2006/relationships/image" Target="../media/image228.png"/><Relationship Id="rId6" Type="http://schemas.openxmlformats.org/officeDocument/2006/relationships/image" Target="../media/image233.svg"/><Relationship Id="rId5" Type="http://schemas.openxmlformats.org/officeDocument/2006/relationships/image" Target="../media/image232.png"/><Relationship Id="rId4" Type="http://schemas.openxmlformats.org/officeDocument/2006/relationships/image" Target="../media/image231.svg"/></Relationships>
</file>

<file path=ppt/diagrams/_rels/data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svg"/><Relationship Id="rId1" Type="http://schemas.openxmlformats.org/officeDocument/2006/relationships/image" Target="../media/image25.png"/><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28.svg"/></Relationships>
</file>

<file path=ppt/diagrams/_rels/data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svg"/><Relationship Id="rId1" Type="http://schemas.openxmlformats.org/officeDocument/2006/relationships/image" Target="../media/image33.png"/><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36.svg"/></Relationships>
</file>

<file path=ppt/diagrams/_rels/data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svg"/><Relationship Id="rId1" Type="http://schemas.openxmlformats.org/officeDocument/2006/relationships/image" Target="../media/image42.png"/><Relationship Id="rId6" Type="http://schemas.openxmlformats.org/officeDocument/2006/relationships/image" Target="../media/image47.svg"/><Relationship Id="rId5" Type="http://schemas.openxmlformats.org/officeDocument/2006/relationships/image" Target="../media/image46.png"/><Relationship Id="rId4" Type="http://schemas.openxmlformats.org/officeDocument/2006/relationships/image" Target="../media/image45.svg"/></Relationships>
</file>

<file path=ppt/diagrams/_rels/data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svg"/><Relationship Id="rId1" Type="http://schemas.openxmlformats.org/officeDocument/2006/relationships/image" Target="../media/image48.png"/><Relationship Id="rId6" Type="http://schemas.openxmlformats.org/officeDocument/2006/relationships/image" Target="../media/image53.svg"/><Relationship Id="rId5" Type="http://schemas.openxmlformats.org/officeDocument/2006/relationships/image" Target="../media/image52.png"/><Relationship Id="rId4" Type="http://schemas.openxmlformats.org/officeDocument/2006/relationships/image" Target="../media/image51.svg"/></Relationships>
</file>

<file path=ppt/diagrams/_rels/data7.xml.rels><?xml version="1.0" encoding="UTF-8" standalone="yes"?>
<Relationships xmlns="http://schemas.openxmlformats.org/package/2006/relationships"><Relationship Id="rId8" Type="http://schemas.openxmlformats.org/officeDocument/2006/relationships/image" Target="../media/image64.svg"/><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image" Target="../media/image58.svg"/><Relationship Id="rId1" Type="http://schemas.openxmlformats.org/officeDocument/2006/relationships/image" Target="../media/image57.png"/><Relationship Id="rId6" Type="http://schemas.openxmlformats.org/officeDocument/2006/relationships/image" Target="../media/image62.svg"/><Relationship Id="rId5" Type="http://schemas.openxmlformats.org/officeDocument/2006/relationships/image" Target="../media/image61.png"/><Relationship Id="rId4" Type="http://schemas.openxmlformats.org/officeDocument/2006/relationships/image" Target="../media/image60.svg"/></Relationships>
</file>

<file path=ppt/diagrams/_rels/data8.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svg"/><Relationship Id="rId1" Type="http://schemas.openxmlformats.org/officeDocument/2006/relationships/image" Target="../media/image84.png"/><Relationship Id="rId6" Type="http://schemas.openxmlformats.org/officeDocument/2006/relationships/image" Target="../media/image89.svg"/><Relationship Id="rId5" Type="http://schemas.openxmlformats.org/officeDocument/2006/relationships/image" Target="../media/image88.png"/><Relationship Id="rId4" Type="http://schemas.openxmlformats.org/officeDocument/2006/relationships/image" Target="../media/image87.svg"/></Relationships>
</file>

<file path=ppt/diagrams/_rels/drawing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_rels/drawing13.xml.rels><?xml version="1.0" encoding="UTF-8" standalone="yes"?>
<Relationships xmlns="http://schemas.openxmlformats.org/package/2006/relationships"><Relationship Id="rId8" Type="http://schemas.openxmlformats.org/officeDocument/2006/relationships/image" Target="../media/image112.svg"/><Relationship Id="rId3" Type="http://schemas.openxmlformats.org/officeDocument/2006/relationships/image" Target="../media/image107.png"/><Relationship Id="rId7" Type="http://schemas.openxmlformats.org/officeDocument/2006/relationships/image" Target="../media/image111.png"/><Relationship Id="rId2" Type="http://schemas.openxmlformats.org/officeDocument/2006/relationships/image" Target="../media/image106.svg"/><Relationship Id="rId1" Type="http://schemas.openxmlformats.org/officeDocument/2006/relationships/image" Target="../media/image105.png"/><Relationship Id="rId6" Type="http://schemas.openxmlformats.org/officeDocument/2006/relationships/image" Target="../media/image110.svg"/><Relationship Id="rId5" Type="http://schemas.openxmlformats.org/officeDocument/2006/relationships/image" Target="../media/image109.png"/><Relationship Id="rId4" Type="http://schemas.openxmlformats.org/officeDocument/2006/relationships/image" Target="../media/image108.svg"/></Relationships>
</file>

<file path=ppt/diagrams/_rels/drawing14.xml.rels><?xml version="1.0" encoding="UTF-8" standalone="yes"?>
<Relationships xmlns="http://schemas.openxmlformats.org/package/2006/relationships"><Relationship Id="rId8" Type="http://schemas.openxmlformats.org/officeDocument/2006/relationships/image" Target="../media/image120.svg"/><Relationship Id="rId3" Type="http://schemas.openxmlformats.org/officeDocument/2006/relationships/image" Target="../media/image115.png"/><Relationship Id="rId7" Type="http://schemas.openxmlformats.org/officeDocument/2006/relationships/image" Target="../media/image119.png"/><Relationship Id="rId2" Type="http://schemas.openxmlformats.org/officeDocument/2006/relationships/image" Target="../media/image114.svg"/><Relationship Id="rId1" Type="http://schemas.openxmlformats.org/officeDocument/2006/relationships/image" Target="../media/image113.png"/><Relationship Id="rId6" Type="http://schemas.openxmlformats.org/officeDocument/2006/relationships/image" Target="../media/image118.svg"/><Relationship Id="rId5" Type="http://schemas.openxmlformats.org/officeDocument/2006/relationships/image" Target="../media/image117.png"/><Relationship Id="rId4" Type="http://schemas.openxmlformats.org/officeDocument/2006/relationships/image" Target="../media/image116.svg"/></Relationships>
</file>

<file path=ppt/diagrams/_rels/drawing16.xml.rels><?xml version="1.0" encoding="UTF-8" standalone="yes"?>
<Relationships xmlns="http://schemas.openxmlformats.org/package/2006/relationships"><Relationship Id="rId8" Type="http://schemas.openxmlformats.org/officeDocument/2006/relationships/image" Target="../media/image129.svg"/><Relationship Id="rId3" Type="http://schemas.openxmlformats.org/officeDocument/2006/relationships/image" Target="../media/image126.png"/><Relationship Id="rId7" Type="http://schemas.openxmlformats.org/officeDocument/2006/relationships/image" Target="../media/image128.png"/><Relationship Id="rId2" Type="http://schemas.openxmlformats.org/officeDocument/2006/relationships/image" Target="../media/image125.svg"/><Relationship Id="rId1" Type="http://schemas.openxmlformats.org/officeDocument/2006/relationships/image" Target="../media/image124.png"/><Relationship Id="rId6" Type="http://schemas.openxmlformats.org/officeDocument/2006/relationships/image" Target="../media/image89.svg"/><Relationship Id="rId5" Type="http://schemas.openxmlformats.org/officeDocument/2006/relationships/image" Target="../media/image88.png"/><Relationship Id="rId10" Type="http://schemas.openxmlformats.org/officeDocument/2006/relationships/image" Target="../media/image131.svg"/><Relationship Id="rId4" Type="http://schemas.openxmlformats.org/officeDocument/2006/relationships/image" Target="../media/image127.svg"/><Relationship Id="rId9" Type="http://schemas.openxmlformats.org/officeDocument/2006/relationships/image" Target="../media/image130.png"/></Relationships>
</file>

<file path=ppt/diagrams/_rels/drawing17.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6.svg"/><Relationship Id="rId1" Type="http://schemas.openxmlformats.org/officeDocument/2006/relationships/image" Target="../media/image145.png"/><Relationship Id="rId4" Type="http://schemas.openxmlformats.org/officeDocument/2006/relationships/image" Target="../media/image148.svg"/></Relationships>
</file>

<file path=ppt/diagrams/_rels/drawing18.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image" Target="../media/image161.svg"/><Relationship Id="rId1" Type="http://schemas.openxmlformats.org/officeDocument/2006/relationships/image" Target="../media/image160.png"/><Relationship Id="rId6" Type="http://schemas.openxmlformats.org/officeDocument/2006/relationships/image" Target="../media/image165.svg"/><Relationship Id="rId5" Type="http://schemas.openxmlformats.org/officeDocument/2006/relationships/image" Target="../media/image164.png"/><Relationship Id="rId4" Type="http://schemas.openxmlformats.org/officeDocument/2006/relationships/image" Target="../media/image163.svg"/></Relationships>
</file>

<file path=ppt/diagrams/_rels/drawing19.xml.rels><?xml version="1.0" encoding="UTF-8" standalone="yes"?>
<Relationships xmlns="http://schemas.openxmlformats.org/package/2006/relationships"><Relationship Id="rId8" Type="http://schemas.openxmlformats.org/officeDocument/2006/relationships/image" Target="../media/image174.svg"/><Relationship Id="rId3" Type="http://schemas.openxmlformats.org/officeDocument/2006/relationships/image" Target="../media/image169.png"/><Relationship Id="rId7" Type="http://schemas.openxmlformats.org/officeDocument/2006/relationships/image" Target="../media/image173.png"/><Relationship Id="rId2" Type="http://schemas.openxmlformats.org/officeDocument/2006/relationships/image" Target="../media/image34.svg"/><Relationship Id="rId1" Type="http://schemas.openxmlformats.org/officeDocument/2006/relationships/image" Target="../media/image33.png"/><Relationship Id="rId6" Type="http://schemas.openxmlformats.org/officeDocument/2006/relationships/image" Target="../media/image172.svg"/><Relationship Id="rId5" Type="http://schemas.openxmlformats.org/officeDocument/2006/relationships/image" Target="../media/image171.png"/><Relationship Id="rId4" Type="http://schemas.openxmlformats.org/officeDocument/2006/relationships/image" Target="../media/image170.svg"/></Relationships>
</file>

<file path=ppt/diagrams/_rels/drawing2.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svg"/><Relationship Id="rId1" Type="http://schemas.openxmlformats.org/officeDocument/2006/relationships/image" Target="../media/image14.png"/><Relationship Id="rId6" Type="http://schemas.openxmlformats.org/officeDocument/2006/relationships/image" Target="../media/image19.svg"/><Relationship Id="rId5" Type="http://schemas.openxmlformats.org/officeDocument/2006/relationships/image" Target="../media/image18.png"/><Relationship Id="rId10" Type="http://schemas.openxmlformats.org/officeDocument/2006/relationships/image" Target="../media/image23.svg"/><Relationship Id="rId4" Type="http://schemas.openxmlformats.org/officeDocument/2006/relationships/image" Target="../media/image17.svg"/><Relationship Id="rId9" Type="http://schemas.openxmlformats.org/officeDocument/2006/relationships/image" Target="../media/image22.png"/></Relationships>
</file>

<file path=ppt/diagrams/_rels/drawing20.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image" Target="../media/image180.svg"/><Relationship Id="rId1" Type="http://schemas.openxmlformats.org/officeDocument/2006/relationships/image" Target="../media/image179.png"/><Relationship Id="rId6" Type="http://schemas.openxmlformats.org/officeDocument/2006/relationships/image" Target="../media/image184.svg"/><Relationship Id="rId5" Type="http://schemas.openxmlformats.org/officeDocument/2006/relationships/image" Target="../media/image183.png"/><Relationship Id="rId4" Type="http://schemas.openxmlformats.org/officeDocument/2006/relationships/image" Target="../media/image182.svg"/></Relationships>
</file>

<file path=ppt/diagrams/_rels/drawing21.xml.rels><?xml version="1.0" encoding="UTF-8" standalone="yes"?>
<Relationships xmlns="http://schemas.openxmlformats.org/package/2006/relationships"><Relationship Id="rId8" Type="http://schemas.openxmlformats.org/officeDocument/2006/relationships/image" Target="../media/image196.svg"/><Relationship Id="rId3" Type="http://schemas.openxmlformats.org/officeDocument/2006/relationships/image" Target="../media/image191.png"/><Relationship Id="rId7" Type="http://schemas.openxmlformats.org/officeDocument/2006/relationships/image" Target="../media/image195.png"/><Relationship Id="rId2" Type="http://schemas.openxmlformats.org/officeDocument/2006/relationships/image" Target="../media/image190.svg"/><Relationship Id="rId1" Type="http://schemas.openxmlformats.org/officeDocument/2006/relationships/image" Target="../media/image189.png"/><Relationship Id="rId6" Type="http://schemas.openxmlformats.org/officeDocument/2006/relationships/image" Target="../media/image194.svg"/><Relationship Id="rId5" Type="http://schemas.openxmlformats.org/officeDocument/2006/relationships/image" Target="../media/image193.png"/><Relationship Id="rId4" Type="http://schemas.openxmlformats.org/officeDocument/2006/relationships/image" Target="../media/image192.svg"/></Relationships>
</file>

<file path=ppt/diagrams/_rels/drawing23.xml.rels><?xml version="1.0" encoding="UTF-8" standalone="yes"?>
<Relationships xmlns="http://schemas.openxmlformats.org/package/2006/relationships"><Relationship Id="rId8" Type="http://schemas.openxmlformats.org/officeDocument/2006/relationships/image" Target="../media/image206.svg"/><Relationship Id="rId3" Type="http://schemas.openxmlformats.org/officeDocument/2006/relationships/image" Target="../media/image201.png"/><Relationship Id="rId7" Type="http://schemas.openxmlformats.org/officeDocument/2006/relationships/image" Target="../media/image205.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204.svg"/><Relationship Id="rId5" Type="http://schemas.openxmlformats.org/officeDocument/2006/relationships/image" Target="../media/image203.png"/><Relationship Id="rId10" Type="http://schemas.openxmlformats.org/officeDocument/2006/relationships/image" Target="../media/image208.svg"/><Relationship Id="rId4" Type="http://schemas.openxmlformats.org/officeDocument/2006/relationships/image" Target="../media/image202.svg"/><Relationship Id="rId9" Type="http://schemas.openxmlformats.org/officeDocument/2006/relationships/image" Target="../media/image207.png"/></Relationships>
</file>

<file path=ppt/diagrams/_rels/drawing24.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image" Target="../media/image212.svg"/><Relationship Id="rId1" Type="http://schemas.openxmlformats.org/officeDocument/2006/relationships/image" Target="../media/image211.png"/><Relationship Id="rId6" Type="http://schemas.openxmlformats.org/officeDocument/2006/relationships/image" Target="../media/image216.svg"/><Relationship Id="rId5" Type="http://schemas.openxmlformats.org/officeDocument/2006/relationships/image" Target="../media/image215.png"/><Relationship Id="rId4" Type="http://schemas.openxmlformats.org/officeDocument/2006/relationships/image" Target="../media/image214.svg"/></Relationships>
</file>

<file path=ppt/diagrams/_rels/drawing25.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image" Target="../media/image219.svg"/><Relationship Id="rId1" Type="http://schemas.openxmlformats.org/officeDocument/2006/relationships/image" Target="../media/image218.png"/><Relationship Id="rId6" Type="http://schemas.openxmlformats.org/officeDocument/2006/relationships/image" Target="../media/image223.svg"/><Relationship Id="rId5" Type="http://schemas.openxmlformats.org/officeDocument/2006/relationships/image" Target="../media/image222.png"/><Relationship Id="rId4" Type="http://schemas.openxmlformats.org/officeDocument/2006/relationships/image" Target="../media/image221.svg"/></Relationships>
</file>

<file path=ppt/diagrams/_rels/drawing26.xml.rels><?xml version="1.0" encoding="UTF-8" standalone="yes"?>
<Relationships xmlns="http://schemas.openxmlformats.org/package/2006/relationships"><Relationship Id="rId3" Type="http://schemas.openxmlformats.org/officeDocument/2006/relationships/image" Target="../media/image225.png"/><Relationship Id="rId2" Type="http://schemas.openxmlformats.org/officeDocument/2006/relationships/image" Target="../media/image34.svg"/><Relationship Id="rId1" Type="http://schemas.openxmlformats.org/officeDocument/2006/relationships/image" Target="../media/image33.png"/><Relationship Id="rId6" Type="http://schemas.openxmlformats.org/officeDocument/2006/relationships/image" Target="../media/image89.svg"/><Relationship Id="rId5" Type="http://schemas.openxmlformats.org/officeDocument/2006/relationships/image" Target="../media/image88.png"/><Relationship Id="rId4" Type="http://schemas.openxmlformats.org/officeDocument/2006/relationships/image" Target="../media/image226.svg"/></Relationships>
</file>

<file path=ppt/diagrams/_rels/drawing28.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229.svg"/><Relationship Id="rId1" Type="http://schemas.openxmlformats.org/officeDocument/2006/relationships/image" Target="../media/image228.png"/><Relationship Id="rId6" Type="http://schemas.openxmlformats.org/officeDocument/2006/relationships/image" Target="../media/image233.svg"/><Relationship Id="rId5" Type="http://schemas.openxmlformats.org/officeDocument/2006/relationships/image" Target="../media/image232.png"/><Relationship Id="rId4" Type="http://schemas.openxmlformats.org/officeDocument/2006/relationships/image" Target="../media/image231.svg"/></Relationships>
</file>

<file path=ppt/diagrams/_rels/drawing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svg"/><Relationship Id="rId1" Type="http://schemas.openxmlformats.org/officeDocument/2006/relationships/image" Target="../media/image25.png"/><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28.svg"/></Relationships>
</file>

<file path=ppt/diagrams/_rels/drawing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svg"/><Relationship Id="rId1" Type="http://schemas.openxmlformats.org/officeDocument/2006/relationships/image" Target="../media/image33.png"/><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36.svg"/></Relationships>
</file>

<file path=ppt/diagrams/_rels/drawing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svg"/><Relationship Id="rId1" Type="http://schemas.openxmlformats.org/officeDocument/2006/relationships/image" Target="../media/image42.png"/><Relationship Id="rId6" Type="http://schemas.openxmlformats.org/officeDocument/2006/relationships/image" Target="../media/image47.svg"/><Relationship Id="rId5" Type="http://schemas.openxmlformats.org/officeDocument/2006/relationships/image" Target="../media/image46.png"/><Relationship Id="rId4" Type="http://schemas.openxmlformats.org/officeDocument/2006/relationships/image" Target="../media/image45.svg"/></Relationships>
</file>

<file path=ppt/diagrams/_rels/drawing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svg"/><Relationship Id="rId1" Type="http://schemas.openxmlformats.org/officeDocument/2006/relationships/image" Target="../media/image48.png"/><Relationship Id="rId6" Type="http://schemas.openxmlformats.org/officeDocument/2006/relationships/image" Target="../media/image53.svg"/><Relationship Id="rId5" Type="http://schemas.openxmlformats.org/officeDocument/2006/relationships/image" Target="../media/image52.png"/><Relationship Id="rId4" Type="http://schemas.openxmlformats.org/officeDocument/2006/relationships/image" Target="../media/image51.svg"/></Relationships>
</file>

<file path=ppt/diagrams/_rels/drawing7.xml.rels><?xml version="1.0" encoding="UTF-8" standalone="yes"?>
<Relationships xmlns="http://schemas.openxmlformats.org/package/2006/relationships"><Relationship Id="rId8" Type="http://schemas.openxmlformats.org/officeDocument/2006/relationships/image" Target="../media/image64.svg"/><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image" Target="../media/image58.svg"/><Relationship Id="rId1" Type="http://schemas.openxmlformats.org/officeDocument/2006/relationships/image" Target="../media/image57.png"/><Relationship Id="rId6" Type="http://schemas.openxmlformats.org/officeDocument/2006/relationships/image" Target="../media/image62.svg"/><Relationship Id="rId5" Type="http://schemas.openxmlformats.org/officeDocument/2006/relationships/image" Target="../media/image61.png"/><Relationship Id="rId4" Type="http://schemas.openxmlformats.org/officeDocument/2006/relationships/image" Target="../media/image60.svg"/></Relationships>
</file>

<file path=ppt/diagrams/_rels/drawing8.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svg"/><Relationship Id="rId1" Type="http://schemas.openxmlformats.org/officeDocument/2006/relationships/image" Target="../media/image84.png"/><Relationship Id="rId6" Type="http://schemas.openxmlformats.org/officeDocument/2006/relationships/image" Target="../media/image89.svg"/><Relationship Id="rId5" Type="http://schemas.openxmlformats.org/officeDocument/2006/relationships/image" Target="../media/image88.png"/><Relationship Id="rId4" Type="http://schemas.openxmlformats.org/officeDocument/2006/relationships/image" Target="../media/image87.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a:alpha val="0"/>
      </a:schemeClr>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499F1EB-99EF-4A14-9A00-F3ED3C3C936C}"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9119172B-1721-4C53-84BA-F5B269CAFE1A}">
      <dgm:prSet/>
      <dgm:spPr/>
      <dgm:t>
        <a:bodyPr/>
        <a:lstStyle/>
        <a:p>
          <a:r>
            <a:rPr lang="en-US"/>
            <a:t>Dispositivi a blocchi: usano buffer e cache per ottimizzare il trasferimento di blocchi di una certa dimensione</a:t>
          </a:r>
        </a:p>
      </dgm:t>
    </dgm:pt>
    <dgm:pt modelId="{EB112A0E-7060-4912-9D05-C6470CEA5D16}" type="parTrans" cxnId="{348A7319-08F8-4666-85E8-732A55AC4783}">
      <dgm:prSet/>
      <dgm:spPr/>
      <dgm:t>
        <a:bodyPr/>
        <a:lstStyle/>
        <a:p>
          <a:endParaRPr lang="en-US"/>
        </a:p>
      </dgm:t>
    </dgm:pt>
    <dgm:pt modelId="{F7F15F99-6E83-485E-A2C7-2621656817B6}" type="sibTrans" cxnId="{348A7319-08F8-4666-85E8-732A55AC4783}">
      <dgm:prSet/>
      <dgm:spPr/>
      <dgm:t>
        <a:bodyPr/>
        <a:lstStyle/>
        <a:p>
          <a:endParaRPr lang="en-US"/>
        </a:p>
      </dgm:t>
    </dgm:pt>
    <dgm:pt modelId="{A91B5EEC-A21A-4DBD-B0AE-A614C2D03BC1}">
      <dgm:prSet/>
      <dgm:spPr/>
      <dgm:t>
        <a:bodyPr/>
        <a:lstStyle/>
        <a:p>
          <a:r>
            <a:rPr lang="en-US"/>
            <a:t>Dispositivi a caratteri: trasferiscono dati un carattere alla volta, possono consumarli per farci qualcosa o fornirli se ne hanno disponibili, lasciando il consumatore in attesa se non ne hanno</a:t>
          </a:r>
        </a:p>
      </dgm:t>
    </dgm:pt>
    <dgm:pt modelId="{112A849C-7686-45D2-9C2A-C8F81A9EA17D}" type="parTrans" cxnId="{63696D45-15BF-4D79-8AEE-669D9E887076}">
      <dgm:prSet/>
      <dgm:spPr/>
      <dgm:t>
        <a:bodyPr/>
        <a:lstStyle/>
        <a:p>
          <a:endParaRPr lang="en-US"/>
        </a:p>
      </dgm:t>
    </dgm:pt>
    <dgm:pt modelId="{DC2FA4BF-CA56-4613-8E6D-70F2E1401DED}" type="sibTrans" cxnId="{63696D45-15BF-4D79-8AEE-669D9E887076}">
      <dgm:prSet/>
      <dgm:spPr/>
      <dgm:t>
        <a:bodyPr/>
        <a:lstStyle/>
        <a:p>
          <a:endParaRPr lang="en-US"/>
        </a:p>
      </dgm:t>
    </dgm:pt>
    <dgm:pt modelId="{D1DD02CE-F2E2-4488-81FC-C3F8AE17630C}">
      <dgm:prSet/>
      <dgm:spPr/>
      <dgm:t>
        <a:bodyPr/>
        <a:lstStyle/>
        <a:p>
          <a:r>
            <a:rPr lang="en-US"/>
            <a:t>Dispositivi vari</a:t>
          </a:r>
        </a:p>
      </dgm:t>
    </dgm:pt>
    <dgm:pt modelId="{4EBA7206-DB8F-4B2F-B9B1-BB95AE476F07}" type="parTrans" cxnId="{8C8DE307-CA4A-4A08-AB12-62FF482D3882}">
      <dgm:prSet/>
      <dgm:spPr/>
      <dgm:t>
        <a:bodyPr/>
        <a:lstStyle/>
        <a:p>
          <a:endParaRPr lang="en-US"/>
        </a:p>
      </dgm:t>
    </dgm:pt>
    <dgm:pt modelId="{9B94EA1F-2EEC-42E2-8DD8-881871028EFD}" type="sibTrans" cxnId="{8C8DE307-CA4A-4A08-AB12-62FF482D3882}">
      <dgm:prSet/>
      <dgm:spPr/>
      <dgm:t>
        <a:bodyPr/>
        <a:lstStyle/>
        <a:p>
          <a:endParaRPr lang="en-US"/>
        </a:p>
      </dgm:t>
    </dgm:pt>
    <dgm:pt modelId="{C130B25B-58D0-4FAB-9BBD-95262DB6ACF0}" type="pres">
      <dgm:prSet presAssocID="{5499F1EB-99EF-4A14-9A00-F3ED3C3C936C}" presName="root" presStyleCnt="0">
        <dgm:presLayoutVars>
          <dgm:dir/>
          <dgm:resizeHandles val="exact"/>
        </dgm:presLayoutVars>
      </dgm:prSet>
      <dgm:spPr/>
    </dgm:pt>
    <dgm:pt modelId="{FEC5F5F4-3129-4C94-8109-1A29C6210CEF}" type="pres">
      <dgm:prSet presAssocID="{9119172B-1721-4C53-84BA-F5B269CAFE1A}" presName="compNode" presStyleCnt="0"/>
      <dgm:spPr/>
    </dgm:pt>
    <dgm:pt modelId="{08BE7AD1-85BE-4A4A-B938-3A21CC6E85F2}" type="pres">
      <dgm:prSet presAssocID="{9119172B-1721-4C53-84BA-F5B269CAFE1A}" presName="bgRect" presStyleLbl="bgShp" presStyleIdx="0" presStyleCnt="3"/>
      <dgm:spPr/>
    </dgm:pt>
    <dgm:pt modelId="{79BDC9D8-AF2F-4D0B-A619-AB704C6981B1}" type="pres">
      <dgm:prSet presAssocID="{9119172B-1721-4C53-84BA-F5B269CAFE1A}"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698B28CE-E2EE-4208-BE72-0638C69B18E4}" type="pres">
      <dgm:prSet presAssocID="{9119172B-1721-4C53-84BA-F5B269CAFE1A}" presName="spaceRect" presStyleCnt="0"/>
      <dgm:spPr/>
    </dgm:pt>
    <dgm:pt modelId="{9B9BC1F7-19EC-4C13-8F07-32B6F7B196BE}" type="pres">
      <dgm:prSet presAssocID="{9119172B-1721-4C53-84BA-F5B269CAFE1A}" presName="parTx" presStyleLbl="revTx" presStyleIdx="0" presStyleCnt="3">
        <dgm:presLayoutVars>
          <dgm:chMax val="0"/>
          <dgm:chPref val="0"/>
        </dgm:presLayoutVars>
      </dgm:prSet>
      <dgm:spPr/>
    </dgm:pt>
    <dgm:pt modelId="{C0A00DC3-7761-4447-8753-553C78FE462A}" type="pres">
      <dgm:prSet presAssocID="{F7F15F99-6E83-485E-A2C7-2621656817B6}" presName="sibTrans" presStyleCnt="0"/>
      <dgm:spPr/>
    </dgm:pt>
    <dgm:pt modelId="{77A065D2-BFAC-4F87-9E23-838B1C6459F5}" type="pres">
      <dgm:prSet presAssocID="{A91B5EEC-A21A-4DBD-B0AE-A614C2D03BC1}" presName="compNode" presStyleCnt="0"/>
      <dgm:spPr/>
    </dgm:pt>
    <dgm:pt modelId="{3E35FEAE-7C72-4365-A765-41E8D4AFC3D9}" type="pres">
      <dgm:prSet presAssocID="{A91B5EEC-A21A-4DBD-B0AE-A614C2D03BC1}" presName="bgRect" presStyleLbl="bgShp" presStyleIdx="1" presStyleCnt="3"/>
      <dgm:spPr/>
    </dgm:pt>
    <dgm:pt modelId="{E640EB70-BFE6-40A2-922A-72C83B92423A}" type="pres">
      <dgm:prSet presAssocID="{A91B5EEC-A21A-4DBD-B0AE-A614C2D03BC1}"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ubtitles"/>
        </a:ext>
      </dgm:extLst>
    </dgm:pt>
    <dgm:pt modelId="{0FB9C26E-9C9C-48EF-8408-F64CEF4AEF5F}" type="pres">
      <dgm:prSet presAssocID="{A91B5EEC-A21A-4DBD-B0AE-A614C2D03BC1}" presName="spaceRect" presStyleCnt="0"/>
      <dgm:spPr/>
    </dgm:pt>
    <dgm:pt modelId="{0D1E1DCC-A742-49C0-9782-733B34975288}" type="pres">
      <dgm:prSet presAssocID="{A91B5EEC-A21A-4DBD-B0AE-A614C2D03BC1}" presName="parTx" presStyleLbl="revTx" presStyleIdx="1" presStyleCnt="3">
        <dgm:presLayoutVars>
          <dgm:chMax val="0"/>
          <dgm:chPref val="0"/>
        </dgm:presLayoutVars>
      </dgm:prSet>
      <dgm:spPr/>
    </dgm:pt>
    <dgm:pt modelId="{14C8816B-8EB7-4FD4-8792-680D23769349}" type="pres">
      <dgm:prSet presAssocID="{DC2FA4BF-CA56-4613-8E6D-70F2E1401DED}" presName="sibTrans" presStyleCnt="0"/>
      <dgm:spPr/>
    </dgm:pt>
    <dgm:pt modelId="{586F2E23-5FC0-409A-A1C0-C37E62D02372}" type="pres">
      <dgm:prSet presAssocID="{D1DD02CE-F2E2-4488-81FC-C3F8AE17630C}" presName="compNode" presStyleCnt="0"/>
      <dgm:spPr/>
    </dgm:pt>
    <dgm:pt modelId="{60F5354A-5BD5-4557-8C8D-1E71F97BC2DC}" type="pres">
      <dgm:prSet presAssocID="{D1DD02CE-F2E2-4488-81FC-C3F8AE17630C}" presName="bgRect" presStyleLbl="bgShp" presStyleIdx="2" presStyleCnt="3"/>
      <dgm:spPr/>
    </dgm:pt>
    <dgm:pt modelId="{DB7661F0-914C-45D8-AB8F-067C1C4157BA}" type="pres">
      <dgm:prSet presAssocID="{D1DD02CE-F2E2-4488-81FC-C3F8AE17630C}"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ablet"/>
        </a:ext>
      </dgm:extLst>
    </dgm:pt>
    <dgm:pt modelId="{3E68C169-5FD9-4233-BBD9-BFB7E833FFE5}" type="pres">
      <dgm:prSet presAssocID="{D1DD02CE-F2E2-4488-81FC-C3F8AE17630C}" presName="spaceRect" presStyleCnt="0"/>
      <dgm:spPr/>
    </dgm:pt>
    <dgm:pt modelId="{2ABD170A-8E29-495C-AC80-1DCF54A68B45}" type="pres">
      <dgm:prSet presAssocID="{D1DD02CE-F2E2-4488-81FC-C3F8AE17630C}" presName="parTx" presStyleLbl="revTx" presStyleIdx="2" presStyleCnt="3">
        <dgm:presLayoutVars>
          <dgm:chMax val="0"/>
          <dgm:chPref val="0"/>
        </dgm:presLayoutVars>
      </dgm:prSet>
      <dgm:spPr/>
    </dgm:pt>
  </dgm:ptLst>
  <dgm:cxnLst>
    <dgm:cxn modelId="{8C8DE307-CA4A-4A08-AB12-62FF482D3882}" srcId="{5499F1EB-99EF-4A14-9A00-F3ED3C3C936C}" destId="{D1DD02CE-F2E2-4488-81FC-C3F8AE17630C}" srcOrd="2" destOrd="0" parTransId="{4EBA7206-DB8F-4B2F-B9B1-BB95AE476F07}" sibTransId="{9B94EA1F-2EEC-42E2-8DD8-881871028EFD}"/>
    <dgm:cxn modelId="{348A7319-08F8-4666-85E8-732A55AC4783}" srcId="{5499F1EB-99EF-4A14-9A00-F3ED3C3C936C}" destId="{9119172B-1721-4C53-84BA-F5B269CAFE1A}" srcOrd="0" destOrd="0" parTransId="{EB112A0E-7060-4912-9D05-C6470CEA5D16}" sibTransId="{F7F15F99-6E83-485E-A2C7-2621656817B6}"/>
    <dgm:cxn modelId="{F2AAB42D-AA17-450C-A89A-FA5D2BE4F2D4}" type="presOf" srcId="{A91B5EEC-A21A-4DBD-B0AE-A614C2D03BC1}" destId="{0D1E1DCC-A742-49C0-9782-733B34975288}" srcOrd="0" destOrd="0" presId="urn:microsoft.com/office/officeart/2018/2/layout/IconVerticalSolidList"/>
    <dgm:cxn modelId="{0728873B-9243-49CB-B643-72683E6AAED2}" type="presOf" srcId="{D1DD02CE-F2E2-4488-81FC-C3F8AE17630C}" destId="{2ABD170A-8E29-495C-AC80-1DCF54A68B45}" srcOrd="0" destOrd="0" presId="urn:microsoft.com/office/officeart/2018/2/layout/IconVerticalSolidList"/>
    <dgm:cxn modelId="{63696D45-15BF-4D79-8AEE-669D9E887076}" srcId="{5499F1EB-99EF-4A14-9A00-F3ED3C3C936C}" destId="{A91B5EEC-A21A-4DBD-B0AE-A614C2D03BC1}" srcOrd="1" destOrd="0" parTransId="{112A849C-7686-45D2-9C2A-C8F81A9EA17D}" sibTransId="{DC2FA4BF-CA56-4613-8E6D-70F2E1401DED}"/>
    <dgm:cxn modelId="{DD8CAA71-A05B-4390-8A44-8F43F7AE12AC}" type="presOf" srcId="{9119172B-1721-4C53-84BA-F5B269CAFE1A}" destId="{9B9BC1F7-19EC-4C13-8F07-32B6F7B196BE}" srcOrd="0" destOrd="0" presId="urn:microsoft.com/office/officeart/2018/2/layout/IconVerticalSolidList"/>
    <dgm:cxn modelId="{B69755D8-C3DC-478A-B52C-3C4CA831D0DE}" type="presOf" srcId="{5499F1EB-99EF-4A14-9A00-F3ED3C3C936C}" destId="{C130B25B-58D0-4FAB-9BBD-95262DB6ACF0}" srcOrd="0" destOrd="0" presId="urn:microsoft.com/office/officeart/2018/2/layout/IconVerticalSolidList"/>
    <dgm:cxn modelId="{8B59D2DA-309E-4E5D-AEC4-62EB1C4C7083}" type="presParOf" srcId="{C130B25B-58D0-4FAB-9BBD-95262DB6ACF0}" destId="{FEC5F5F4-3129-4C94-8109-1A29C6210CEF}" srcOrd="0" destOrd="0" presId="urn:microsoft.com/office/officeart/2018/2/layout/IconVerticalSolidList"/>
    <dgm:cxn modelId="{50C89DDA-7302-4D0B-BB72-CC2D0ACD9825}" type="presParOf" srcId="{FEC5F5F4-3129-4C94-8109-1A29C6210CEF}" destId="{08BE7AD1-85BE-4A4A-B938-3A21CC6E85F2}" srcOrd="0" destOrd="0" presId="urn:microsoft.com/office/officeart/2018/2/layout/IconVerticalSolidList"/>
    <dgm:cxn modelId="{5BFF29E5-0EA7-4317-8BBA-F3A1208D5A57}" type="presParOf" srcId="{FEC5F5F4-3129-4C94-8109-1A29C6210CEF}" destId="{79BDC9D8-AF2F-4D0B-A619-AB704C6981B1}" srcOrd="1" destOrd="0" presId="urn:microsoft.com/office/officeart/2018/2/layout/IconVerticalSolidList"/>
    <dgm:cxn modelId="{2FACE871-7446-4C65-8398-AD823F10CA88}" type="presParOf" srcId="{FEC5F5F4-3129-4C94-8109-1A29C6210CEF}" destId="{698B28CE-E2EE-4208-BE72-0638C69B18E4}" srcOrd="2" destOrd="0" presId="urn:microsoft.com/office/officeart/2018/2/layout/IconVerticalSolidList"/>
    <dgm:cxn modelId="{93B09B5E-17D0-4652-BB7A-54F716783C9B}" type="presParOf" srcId="{FEC5F5F4-3129-4C94-8109-1A29C6210CEF}" destId="{9B9BC1F7-19EC-4C13-8F07-32B6F7B196BE}" srcOrd="3" destOrd="0" presId="urn:microsoft.com/office/officeart/2018/2/layout/IconVerticalSolidList"/>
    <dgm:cxn modelId="{5A35EAC6-EA31-4FEC-86AE-BCF486CF8D93}" type="presParOf" srcId="{C130B25B-58D0-4FAB-9BBD-95262DB6ACF0}" destId="{C0A00DC3-7761-4447-8753-553C78FE462A}" srcOrd="1" destOrd="0" presId="urn:microsoft.com/office/officeart/2018/2/layout/IconVerticalSolidList"/>
    <dgm:cxn modelId="{21C321DC-98B3-4A5D-8FA9-074D80B9B173}" type="presParOf" srcId="{C130B25B-58D0-4FAB-9BBD-95262DB6ACF0}" destId="{77A065D2-BFAC-4F87-9E23-838B1C6459F5}" srcOrd="2" destOrd="0" presId="urn:microsoft.com/office/officeart/2018/2/layout/IconVerticalSolidList"/>
    <dgm:cxn modelId="{904D1B28-6A9B-4609-98BC-DA4B80DC0D87}" type="presParOf" srcId="{77A065D2-BFAC-4F87-9E23-838B1C6459F5}" destId="{3E35FEAE-7C72-4365-A765-41E8D4AFC3D9}" srcOrd="0" destOrd="0" presId="urn:microsoft.com/office/officeart/2018/2/layout/IconVerticalSolidList"/>
    <dgm:cxn modelId="{B4348FA6-4D04-48A9-A34B-301626061011}" type="presParOf" srcId="{77A065D2-BFAC-4F87-9E23-838B1C6459F5}" destId="{E640EB70-BFE6-40A2-922A-72C83B92423A}" srcOrd="1" destOrd="0" presId="urn:microsoft.com/office/officeart/2018/2/layout/IconVerticalSolidList"/>
    <dgm:cxn modelId="{1C654E8A-3C78-4BC3-980F-0D0886104B04}" type="presParOf" srcId="{77A065D2-BFAC-4F87-9E23-838B1C6459F5}" destId="{0FB9C26E-9C9C-48EF-8408-F64CEF4AEF5F}" srcOrd="2" destOrd="0" presId="urn:microsoft.com/office/officeart/2018/2/layout/IconVerticalSolidList"/>
    <dgm:cxn modelId="{20EF83B1-AAE9-436F-85F2-3B5A41A42F77}" type="presParOf" srcId="{77A065D2-BFAC-4F87-9E23-838B1C6459F5}" destId="{0D1E1DCC-A742-49C0-9782-733B34975288}" srcOrd="3" destOrd="0" presId="urn:microsoft.com/office/officeart/2018/2/layout/IconVerticalSolidList"/>
    <dgm:cxn modelId="{B6D4545A-D784-4A8C-B0B9-7C39A6A56FCE}" type="presParOf" srcId="{C130B25B-58D0-4FAB-9BBD-95262DB6ACF0}" destId="{14C8816B-8EB7-4FD4-8792-680D23769349}" srcOrd="3" destOrd="0" presId="urn:microsoft.com/office/officeart/2018/2/layout/IconVerticalSolidList"/>
    <dgm:cxn modelId="{35799059-EA5A-4AF0-AD6E-64EBABFE0423}" type="presParOf" srcId="{C130B25B-58D0-4FAB-9BBD-95262DB6ACF0}" destId="{586F2E23-5FC0-409A-A1C0-C37E62D02372}" srcOrd="4" destOrd="0" presId="urn:microsoft.com/office/officeart/2018/2/layout/IconVerticalSolidList"/>
    <dgm:cxn modelId="{65C513D9-C538-42CF-AD11-AE347530B259}" type="presParOf" srcId="{586F2E23-5FC0-409A-A1C0-C37E62D02372}" destId="{60F5354A-5BD5-4557-8C8D-1E71F97BC2DC}" srcOrd="0" destOrd="0" presId="urn:microsoft.com/office/officeart/2018/2/layout/IconVerticalSolidList"/>
    <dgm:cxn modelId="{B355AD55-BF2E-4DA8-B486-D6D3F2EF0FD0}" type="presParOf" srcId="{586F2E23-5FC0-409A-A1C0-C37E62D02372}" destId="{DB7661F0-914C-45D8-AB8F-067C1C4157BA}" srcOrd="1" destOrd="0" presId="urn:microsoft.com/office/officeart/2018/2/layout/IconVerticalSolidList"/>
    <dgm:cxn modelId="{8339C79D-954E-4299-9A3D-505310AE307C}" type="presParOf" srcId="{586F2E23-5FC0-409A-A1C0-C37E62D02372}" destId="{3E68C169-5FD9-4233-BBD9-BFB7E833FFE5}" srcOrd="2" destOrd="0" presId="urn:microsoft.com/office/officeart/2018/2/layout/IconVerticalSolidList"/>
    <dgm:cxn modelId="{BBE2F64C-2F64-4FBC-B3ED-F2048400BD01}" type="presParOf" srcId="{586F2E23-5FC0-409A-A1C0-C37E62D02372}" destId="{2ABD170A-8E29-495C-AC80-1DCF54A68B45}"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32600F57-03F6-4FE1-811B-33456F8C8D90}" type="doc">
      <dgm:prSet loTypeId="urn:microsoft.com/office/officeart/2005/8/layout/matrix3" loCatId="matrix" qsTypeId="urn:microsoft.com/office/officeart/2005/8/quickstyle/simple1" qsCatId="simple" csTypeId="urn:microsoft.com/office/officeart/2005/8/colors/colorful5" csCatId="colorful"/>
      <dgm:spPr/>
      <dgm:t>
        <a:bodyPr/>
        <a:lstStyle/>
        <a:p>
          <a:endParaRPr lang="en-US"/>
        </a:p>
      </dgm:t>
    </dgm:pt>
    <dgm:pt modelId="{84EA84C6-76E7-42E7-B2D5-3CFB48EDF861}">
      <dgm:prSet/>
      <dgm:spPr/>
      <dgm:t>
        <a:bodyPr/>
        <a:lstStyle/>
        <a:p>
          <a:r>
            <a:rPr lang="en-US"/>
            <a:t>\ davanti al comando previene solo l’espansione degli alias</a:t>
          </a:r>
        </a:p>
      </dgm:t>
    </dgm:pt>
    <dgm:pt modelId="{67A39C42-0B72-49EC-9B2B-07206F45A58C}" type="parTrans" cxnId="{30AB520F-0EF7-47E0-A751-3375F88CF7A9}">
      <dgm:prSet/>
      <dgm:spPr/>
      <dgm:t>
        <a:bodyPr/>
        <a:lstStyle/>
        <a:p>
          <a:endParaRPr lang="en-US"/>
        </a:p>
      </dgm:t>
    </dgm:pt>
    <dgm:pt modelId="{7464E333-915B-4850-897B-3C43F28B3BCF}" type="sibTrans" cxnId="{30AB520F-0EF7-47E0-A751-3375F88CF7A9}">
      <dgm:prSet/>
      <dgm:spPr/>
      <dgm:t>
        <a:bodyPr/>
        <a:lstStyle/>
        <a:p>
          <a:endParaRPr lang="en-US"/>
        </a:p>
      </dgm:t>
    </dgm:pt>
    <dgm:pt modelId="{8BEB02F9-5DE2-4466-A419-C76E3C0C41F3}">
      <dgm:prSet/>
      <dgm:spPr/>
      <dgm:t>
        <a:bodyPr/>
        <a:lstStyle/>
        <a:p>
          <a:r>
            <a:rPr lang="en-US"/>
            <a:t>Keyword builtin previene l’espansione degli alias e l’uso di funzioni e invoca l’esecuzione del builtin specificato</a:t>
          </a:r>
        </a:p>
      </dgm:t>
    </dgm:pt>
    <dgm:pt modelId="{BEF84A2C-130F-4FCB-9FC9-019B67F2AB1E}" type="parTrans" cxnId="{7F26D988-25FE-43E9-8780-6DC9D34F82CE}">
      <dgm:prSet/>
      <dgm:spPr/>
      <dgm:t>
        <a:bodyPr/>
        <a:lstStyle/>
        <a:p>
          <a:endParaRPr lang="en-US"/>
        </a:p>
      </dgm:t>
    </dgm:pt>
    <dgm:pt modelId="{50801370-6BE3-4FD0-9AFF-0EC30603ED2F}" type="sibTrans" cxnId="{7F26D988-25FE-43E9-8780-6DC9D34F82CE}">
      <dgm:prSet/>
      <dgm:spPr/>
      <dgm:t>
        <a:bodyPr/>
        <a:lstStyle/>
        <a:p>
          <a:endParaRPr lang="en-US"/>
        </a:p>
      </dgm:t>
    </dgm:pt>
    <dgm:pt modelId="{D0A8D1B9-A6A5-411A-93E7-6C841C6FB6D7}">
      <dgm:prSet/>
      <dgm:spPr/>
      <dgm:t>
        <a:bodyPr/>
        <a:lstStyle/>
        <a:p>
          <a:r>
            <a:rPr lang="en-US"/>
            <a:t>Keyword command utilizza un comando esterno anche se esiste una funzione con lo stesso nome</a:t>
          </a:r>
        </a:p>
      </dgm:t>
    </dgm:pt>
    <dgm:pt modelId="{08AD87D1-FFFB-4D57-84CF-DA43D8173058}" type="parTrans" cxnId="{C8F17F4A-5E5B-4EA2-B46F-6E45578D99FE}">
      <dgm:prSet/>
      <dgm:spPr/>
      <dgm:t>
        <a:bodyPr/>
        <a:lstStyle/>
        <a:p>
          <a:endParaRPr lang="en-US"/>
        </a:p>
      </dgm:t>
    </dgm:pt>
    <dgm:pt modelId="{D8EF38DA-A259-4B39-86DD-FF296F6A2565}" type="sibTrans" cxnId="{C8F17F4A-5E5B-4EA2-B46F-6E45578D99FE}">
      <dgm:prSet/>
      <dgm:spPr/>
      <dgm:t>
        <a:bodyPr/>
        <a:lstStyle/>
        <a:p>
          <a:endParaRPr lang="en-US"/>
        </a:p>
      </dgm:t>
    </dgm:pt>
    <dgm:pt modelId="{BAABF0C7-3835-432E-A860-2D253A46471C}">
      <dgm:prSet/>
      <dgm:spPr/>
      <dgm:t>
        <a:bodyPr/>
        <a:lstStyle/>
        <a:p>
          <a:r>
            <a:rPr lang="en-US"/>
            <a:t>comando unalias cancella un alias definito in precedenza</a:t>
          </a:r>
        </a:p>
      </dgm:t>
    </dgm:pt>
    <dgm:pt modelId="{B01AAFB1-7DA6-4E28-AFF3-B05DF33659B2}" type="parTrans" cxnId="{DC737B59-1ADA-4D92-9709-1A14CCB6758B}">
      <dgm:prSet/>
      <dgm:spPr/>
      <dgm:t>
        <a:bodyPr/>
        <a:lstStyle/>
        <a:p>
          <a:endParaRPr lang="en-US"/>
        </a:p>
      </dgm:t>
    </dgm:pt>
    <dgm:pt modelId="{279A6F78-2B74-474B-AB96-2655E54BF3A2}" type="sibTrans" cxnId="{DC737B59-1ADA-4D92-9709-1A14CCB6758B}">
      <dgm:prSet/>
      <dgm:spPr/>
      <dgm:t>
        <a:bodyPr/>
        <a:lstStyle/>
        <a:p>
          <a:endParaRPr lang="en-US"/>
        </a:p>
      </dgm:t>
    </dgm:pt>
    <dgm:pt modelId="{8C09B03D-89CA-4605-A5E3-F421A12967AE}" type="pres">
      <dgm:prSet presAssocID="{32600F57-03F6-4FE1-811B-33456F8C8D90}" presName="matrix" presStyleCnt="0">
        <dgm:presLayoutVars>
          <dgm:chMax val="1"/>
          <dgm:dir/>
          <dgm:resizeHandles val="exact"/>
        </dgm:presLayoutVars>
      </dgm:prSet>
      <dgm:spPr/>
    </dgm:pt>
    <dgm:pt modelId="{F94AC640-A112-4B20-8F64-5B6F0C093591}" type="pres">
      <dgm:prSet presAssocID="{32600F57-03F6-4FE1-811B-33456F8C8D90}" presName="diamond" presStyleLbl="bgShp" presStyleIdx="0" presStyleCnt="1"/>
      <dgm:spPr/>
    </dgm:pt>
    <dgm:pt modelId="{D2167A31-BB11-4877-BE15-341FDE99CB37}" type="pres">
      <dgm:prSet presAssocID="{32600F57-03F6-4FE1-811B-33456F8C8D90}" presName="quad1" presStyleLbl="node1" presStyleIdx="0" presStyleCnt="4">
        <dgm:presLayoutVars>
          <dgm:chMax val="0"/>
          <dgm:chPref val="0"/>
          <dgm:bulletEnabled val="1"/>
        </dgm:presLayoutVars>
      </dgm:prSet>
      <dgm:spPr/>
    </dgm:pt>
    <dgm:pt modelId="{03D7F12F-6CD8-45CA-AD67-6EDF3A3B10DE}" type="pres">
      <dgm:prSet presAssocID="{32600F57-03F6-4FE1-811B-33456F8C8D90}" presName="quad2" presStyleLbl="node1" presStyleIdx="1" presStyleCnt="4">
        <dgm:presLayoutVars>
          <dgm:chMax val="0"/>
          <dgm:chPref val="0"/>
          <dgm:bulletEnabled val="1"/>
        </dgm:presLayoutVars>
      </dgm:prSet>
      <dgm:spPr/>
    </dgm:pt>
    <dgm:pt modelId="{814B6EA1-F2CC-4EFF-B29B-BA1AC6D1734A}" type="pres">
      <dgm:prSet presAssocID="{32600F57-03F6-4FE1-811B-33456F8C8D90}" presName="quad3" presStyleLbl="node1" presStyleIdx="2" presStyleCnt="4">
        <dgm:presLayoutVars>
          <dgm:chMax val="0"/>
          <dgm:chPref val="0"/>
          <dgm:bulletEnabled val="1"/>
        </dgm:presLayoutVars>
      </dgm:prSet>
      <dgm:spPr/>
    </dgm:pt>
    <dgm:pt modelId="{81F21F5F-BDFB-4052-9D2D-F211FADB5EC8}" type="pres">
      <dgm:prSet presAssocID="{32600F57-03F6-4FE1-811B-33456F8C8D90}" presName="quad4" presStyleLbl="node1" presStyleIdx="3" presStyleCnt="4">
        <dgm:presLayoutVars>
          <dgm:chMax val="0"/>
          <dgm:chPref val="0"/>
          <dgm:bulletEnabled val="1"/>
        </dgm:presLayoutVars>
      </dgm:prSet>
      <dgm:spPr/>
    </dgm:pt>
  </dgm:ptLst>
  <dgm:cxnLst>
    <dgm:cxn modelId="{9404800C-6B09-4675-A3DA-DC840D2D91BE}" type="presOf" srcId="{BAABF0C7-3835-432E-A860-2D253A46471C}" destId="{81F21F5F-BDFB-4052-9D2D-F211FADB5EC8}" srcOrd="0" destOrd="0" presId="urn:microsoft.com/office/officeart/2005/8/layout/matrix3"/>
    <dgm:cxn modelId="{30AB520F-0EF7-47E0-A751-3375F88CF7A9}" srcId="{32600F57-03F6-4FE1-811B-33456F8C8D90}" destId="{84EA84C6-76E7-42E7-B2D5-3CFB48EDF861}" srcOrd="0" destOrd="0" parTransId="{67A39C42-0B72-49EC-9B2B-07206F45A58C}" sibTransId="{7464E333-915B-4850-897B-3C43F28B3BCF}"/>
    <dgm:cxn modelId="{091DAD20-51FD-408A-83E0-CF33F1B1ADFE}" type="presOf" srcId="{8BEB02F9-5DE2-4466-A419-C76E3C0C41F3}" destId="{03D7F12F-6CD8-45CA-AD67-6EDF3A3B10DE}" srcOrd="0" destOrd="0" presId="urn:microsoft.com/office/officeart/2005/8/layout/matrix3"/>
    <dgm:cxn modelId="{D9A84F26-B0F1-4E87-A116-07429EDAF77F}" type="presOf" srcId="{D0A8D1B9-A6A5-411A-93E7-6C841C6FB6D7}" destId="{814B6EA1-F2CC-4EFF-B29B-BA1AC6D1734A}" srcOrd="0" destOrd="0" presId="urn:microsoft.com/office/officeart/2005/8/layout/matrix3"/>
    <dgm:cxn modelId="{C8F17F4A-5E5B-4EA2-B46F-6E45578D99FE}" srcId="{32600F57-03F6-4FE1-811B-33456F8C8D90}" destId="{D0A8D1B9-A6A5-411A-93E7-6C841C6FB6D7}" srcOrd="2" destOrd="0" parTransId="{08AD87D1-FFFB-4D57-84CF-DA43D8173058}" sibTransId="{D8EF38DA-A259-4B39-86DD-FF296F6A2565}"/>
    <dgm:cxn modelId="{DC737B59-1ADA-4D92-9709-1A14CCB6758B}" srcId="{32600F57-03F6-4FE1-811B-33456F8C8D90}" destId="{BAABF0C7-3835-432E-A860-2D253A46471C}" srcOrd="3" destOrd="0" parTransId="{B01AAFB1-7DA6-4E28-AFF3-B05DF33659B2}" sibTransId="{279A6F78-2B74-474B-AB96-2655E54BF3A2}"/>
    <dgm:cxn modelId="{7F26D988-25FE-43E9-8780-6DC9D34F82CE}" srcId="{32600F57-03F6-4FE1-811B-33456F8C8D90}" destId="{8BEB02F9-5DE2-4466-A419-C76E3C0C41F3}" srcOrd="1" destOrd="0" parTransId="{BEF84A2C-130F-4FCB-9FC9-019B67F2AB1E}" sibTransId="{50801370-6BE3-4FD0-9AFF-0EC30603ED2F}"/>
    <dgm:cxn modelId="{B64B5091-BEA6-4EBC-B27C-E2EF609BB018}" type="presOf" srcId="{84EA84C6-76E7-42E7-B2D5-3CFB48EDF861}" destId="{D2167A31-BB11-4877-BE15-341FDE99CB37}" srcOrd="0" destOrd="0" presId="urn:microsoft.com/office/officeart/2005/8/layout/matrix3"/>
    <dgm:cxn modelId="{B7B1C7CA-6E47-4593-A2DE-087A4D27BE15}" type="presOf" srcId="{32600F57-03F6-4FE1-811B-33456F8C8D90}" destId="{8C09B03D-89CA-4605-A5E3-F421A12967AE}" srcOrd="0" destOrd="0" presId="urn:microsoft.com/office/officeart/2005/8/layout/matrix3"/>
    <dgm:cxn modelId="{97FD2461-A648-46E3-8765-1A00217DEC72}" type="presParOf" srcId="{8C09B03D-89CA-4605-A5E3-F421A12967AE}" destId="{F94AC640-A112-4B20-8F64-5B6F0C093591}" srcOrd="0" destOrd="0" presId="urn:microsoft.com/office/officeart/2005/8/layout/matrix3"/>
    <dgm:cxn modelId="{E35EC3AD-82A6-4D03-9E16-ED0894E241FD}" type="presParOf" srcId="{8C09B03D-89CA-4605-A5E3-F421A12967AE}" destId="{D2167A31-BB11-4877-BE15-341FDE99CB37}" srcOrd="1" destOrd="0" presId="urn:microsoft.com/office/officeart/2005/8/layout/matrix3"/>
    <dgm:cxn modelId="{A96C0109-DC1A-4038-97FE-F90CDF7F5A12}" type="presParOf" srcId="{8C09B03D-89CA-4605-A5E3-F421A12967AE}" destId="{03D7F12F-6CD8-45CA-AD67-6EDF3A3B10DE}" srcOrd="2" destOrd="0" presId="urn:microsoft.com/office/officeart/2005/8/layout/matrix3"/>
    <dgm:cxn modelId="{4562AB2B-BD7C-4C63-A230-959CA03247E2}" type="presParOf" srcId="{8C09B03D-89CA-4605-A5E3-F421A12967AE}" destId="{814B6EA1-F2CC-4EFF-B29B-BA1AC6D1734A}" srcOrd="3" destOrd="0" presId="urn:microsoft.com/office/officeart/2005/8/layout/matrix3"/>
    <dgm:cxn modelId="{CAD39B18-319A-4AB3-AA43-08826B79EAC0}" type="presParOf" srcId="{8C09B03D-89CA-4605-A5E3-F421A12967AE}" destId="{81F21F5F-BDFB-4052-9D2D-F211FADB5EC8}" srcOrd="4" destOrd="0" presId="urn:microsoft.com/office/officeart/2005/8/layout/matrix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4ABBF9D0-2088-4E14-BF30-81203ACBC5E0}" type="doc">
      <dgm:prSet loTypeId="urn:microsoft.com/office/officeart/2005/8/layout/hierarchy1" loCatId="hierarchy" qsTypeId="urn:microsoft.com/office/officeart/2005/8/quickstyle/simple1" qsCatId="simple" csTypeId="urn:microsoft.com/office/officeart/2005/8/colors/accent1_2" csCatId="accent1"/>
      <dgm:spPr/>
      <dgm:t>
        <a:bodyPr/>
        <a:lstStyle/>
        <a:p>
          <a:endParaRPr lang="en-US"/>
        </a:p>
      </dgm:t>
    </dgm:pt>
    <dgm:pt modelId="{E0601073-268E-4E10-AAEA-6767E7A5622F}">
      <dgm:prSet/>
      <dgm:spPr/>
      <dgm:t>
        <a:bodyPr/>
        <a:lstStyle/>
        <a:p>
          <a:r>
            <a:rPr lang="en-US"/>
            <a:t>RE = uno o più rami non vuoti separati da |</a:t>
          </a:r>
        </a:p>
      </dgm:t>
    </dgm:pt>
    <dgm:pt modelId="{71E84D00-3D3C-4359-9C88-03CA56FA7061}" type="parTrans" cxnId="{89CEE0F6-7DBC-4835-997F-F985D457D518}">
      <dgm:prSet/>
      <dgm:spPr/>
      <dgm:t>
        <a:bodyPr/>
        <a:lstStyle/>
        <a:p>
          <a:endParaRPr lang="en-US"/>
        </a:p>
      </dgm:t>
    </dgm:pt>
    <dgm:pt modelId="{6CDCDB4F-9241-4A77-946D-96981B2FFA35}" type="sibTrans" cxnId="{89CEE0F6-7DBC-4835-997F-F985D457D518}">
      <dgm:prSet/>
      <dgm:spPr/>
      <dgm:t>
        <a:bodyPr/>
        <a:lstStyle/>
        <a:p>
          <a:endParaRPr lang="en-US"/>
        </a:p>
      </dgm:t>
    </dgm:pt>
    <dgm:pt modelId="{59C820ED-907A-4726-8EC6-784A3D4DAE23}">
      <dgm:prSet/>
      <dgm:spPr/>
      <dgm:t>
        <a:bodyPr/>
        <a:lstStyle/>
        <a:p>
          <a:r>
            <a:rPr lang="en-US"/>
            <a:t>Ramo = uno o più pezzi concatenati</a:t>
          </a:r>
        </a:p>
      </dgm:t>
    </dgm:pt>
    <dgm:pt modelId="{D0E8C2CF-EE1E-45F5-8371-690EDEE5858A}" type="parTrans" cxnId="{6135AA7F-2E98-4D3A-84C9-875FE8A86356}">
      <dgm:prSet/>
      <dgm:spPr/>
      <dgm:t>
        <a:bodyPr/>
        <a:lstStyle/>
        <a:p>
          <a:endParaRPr lang="en-US"/>
        </a:p>
      </dgm:t>
    </dgm:pt>
    <dgm:pt modelId="{6ACAB26B-0165-4D91-8123-2F22CABE78AF}" type="sibTrans" cxnId="{6135AA7F-2E98-4D3A-84C9-875FE8A86356}">
      <dgm:prSet/>
      <dgm:spPr/>
      <dgm:t>
        <a:bodyPr/>
        <a:lstStyle/>
        <a:p>
          <a:endParaRPr lang="en-US"/>
        </a:p>
      </dgm:t>
    </dgm:pt>
    <dgm:pt modelId="{B63CF150-FBAD-44F0-9B7C-245DDFCF42C5}">
      <dgm:prSet/>
      <dgm:spPr/>
      <dgm:t>
        <a:bodyPr/>
        <a:lstStyle/>
        <a:p>
          <a:r>
            <a:rPr lang="en-US"/>
            <a:t>Pezzo = atomo eventualmente con moltiplicatore</a:t>
          </a:r>
        </a:p>
      </dgm:t>
    </dgm:pt>
    <dgm:pt modelId="{26AE6584-26AA-4D52-83C4-3AE641E48D43}" type="parTrans" cxnId="{3A85181A-0E76-4431-A156-EFD2C6207CDA}">
      <dgm:prSet/>
      <dgm:spPr/>
      <dgm:t>
        <a:bodyPr/>
        <a:lstStyle/>
        <a:p>
          <a:endParaRPr lang="en-US"/>
        </a:p>
      </dgm:t>
    </dgm:pt>
    <dgm:pt modelId="{EC6576C7-F896-48ED-B12D-C2BBE045CC57}" type="sibTrans" cxnId="{3A85181A-0E76-4431-A156-EFD2C6207CDA}">
      <dgm:prSet/>
      <dgm:spPr/>
      <dgm:t>
        <a:bodyPr/>
        <a:lstStyle/>
        <a:p>
          <a:endParaRPr lang="en-US"/>
        </a:p>
      </dgm:t>
    </dgm:pt>
    <dgm:pt modelId="{3763BB0A-8C89-4A9F-8BD1-A757B0865B15}" type="pres">
      <dgm:prSet presAssocID="{4ABBF9D0-2088-4E14-BF30-81203ACBC5E0}" presName="hierChild1" presStyleCnt="0">
        <dgm:presLayoutVars>
          <dgm:chPref val="1"/>
          <dgm:dir/>
          <dgm:animOne val="branch"/>
          <dgm:animLvl val="lvl"/>
          <dgm:resizeHandles/>
        </dgm:presLayoutVars>
      </dgm:prSet>
      <dgm:spPr/>
    </dgm:pt>
    <dgm:pt modelId="{3A7395EE-B619-4BF4-892D-379D60516CAE}" type="pres">
      <dgm:prSet presAssocID="{E0601073-268E-4E10-AAEA-6767E7A5622F}" presName="hierRoot1" presStyleCnt="0"/>
      <dgm:spPr/>
    </dgm:pt>
    <dgm:pt modelId="{BB16E53C-5395-43FE-9113-BE9D7929FF77}" type="pres">
      <dgm:prSet presAssocID="{E0601073-268E-4E10-AAEA-6767E7A5622F}" presName="composite" presStyleCnt="0"/>
      <dgm:spPr/>
    </dgm:pt>
    <dgm:pt modelId="{B8F4D3B9-0A85-468B-B284-CA7B9250EA57}" type="pres">
      <dgm:prSet presAssocID="{E0601073-268E-4E10-AAEA-6767E7A5622F}" presName="background" presStyleLbl="node0" presStyleIdx="0" presStyleCnt="3"/>
      <dgm:spPr/>
    </dgm:pt>
    <dgm:pt modelId="{25A9A8CB-6262-46FD-90E9-64F4BC28278D}" type="pres">
      <dgm:prSet presAssocID="{E0601073-268E-4E10-AAEA-6767E7A5622F}" presName="text" presStyleLbl="fgAcc0" presStyleIdx="0" presStyleCnt="3">
        <dgm:presLayoutVars>
          <dgm:chPref val="3"/>
        </dgm:presLayoutVars>
      </dgm:prSet>
      <dgm:spPr/>
    </dgm:pt>
    <dgm:pt modelId="{49E434EA-C272-4587-926E-290C2D9A41D3}" type="pres">
      <dgm:prSet presAssocID="{E0601073-268E-4E10-AAEA-6767E7A5622F}" presName="hierChild2" presStyleCnt="0"/>
      <dgm:spPr/>
    </dgm:pt>
    <dgm:pt modelId="{7C5B7EDB-1E42-4C62-BC6F-8A6C3574C549}" type="pres">
      <dgm:prSet presAssocID="{59C820ED-907A-4726-8EC6-784A3D4DAE23}" presName="hierRoot1" presStyleCnt="0"/>
      <dgm:spPr/>
    </dgm:pt>
    <dgm:pt modelId="{1579F1EB-9863-495F-B346-D92880451983}" type="pres">
      <dgm:prSet presAssocID="{59C820ED-907A-4726-8EC6-784A3D4DAE23}" presName="composite" presStyleCnt="0"/>
      <dgm:spPr/>
    </dgm:pt>
    <dgm:pt modelId="{1647EBFE-096F-4A71-8634-F7824B3F6A1E}" type="pres">
      <dgm:prSet presAssocID="{59C820ED-907A-4726-8EC6-784A3D4DAE23}" presName="background" presStyleLbl="node0" presStyleIdx="1" presStyleCnt="3"/>
      <dgm:spPr/>
    </dgm:pt>
    <dgm:pt modelId="{8C171C0C-097C-4AD1-8AAC-7D20082C4581}" type="pres">
      <dgm:prSet presAssocID="{59C820ED-907A-4726-8EC6-784A3D4DAE23}" presName="text" presStyleLbl="fgAcc0" presStyleIdx="1" presStyleCnt="3">
        <dgm:presLayoutVars>
          <dgm:chPref val="3"/>
        </dgm:presLayoutVars>
      </dgm:prSet>
      <dgm:spPr/>
    </dgm:pt>
    <dgm:pt modelId="{ED0F9E33-0FC9-43FA-BA4C-A14B150A94B6}" type="pres">
      <dgm:prSet presAssocID="{59C820ED-907A-4726-8EC6-784A3D4DAE23}" presName="hierChild2" presStyleCnt="0"/>
      <dgm:spPr/>
    </dgm:pt>
    <dgm:pt modelId="{6094E04D-9725-42E7-AF10-CBD07CB36560}" type="pres">
      <dgm:prSet presAssocID="{B63CF150-FBAD-44F0-9B7C-245DDFCF42C5}" presName="hierRoot1" presStyleCnt="0"/>
      <dgm:spPr/>
    </dgm:pt>
    <dgm:pt modelId="{954ADFDF-F1CF-4568-A902-598B87ECD62C}" type="pres">
      <dgm:prSet presAssocID="{B63CF150-FBAD-44F0-9B7C-245DDFCF42C5}" presName="composite" presStyleCnt="0"/>
      <dgm:spPr/>
    </dgm:pt>
    <dgm:pt modelId="{6C6B23AD-5CA5-47D5-A4D9-5546168C0A50}" type="pres">
      <dgm:prSet presAssocID="{B63CF150-FBAD-44F0-9B7C-245DDFCF42C5}" presName="background" presStyleLbl="node0" presStyleIdx="2" presStyleCnt="3"/>
      <dgm:spPr/>
    </dgm:pt>
    <dgm:pt modelId="{CBB60604-7218-46DD-8ECC-0088816643FB}" type="pres">
      <dgm:prSet presAssocID="{B63CF150-FBAD-44F0-9B7C-245DDFCF42C5}" presName="text" presStyleLbl="fgAcc0" presStyleIdx="2" presStyleCnt="3">
        <dgm:presLayoutVars>
          <dgm:chPref val="3"/>
        </dgm:presLayoutVars>
      </dgm:prSet>
      <dgm:spPr/>
    </dgm:pt>
    <dgm:pt modelId="{BBC9B295-7449-403D-8C0A-C170B7D35EA7}" type="pres">
      <dgm:prSet presAssocID="{B63CF150-FBAD-44F0-9B7C-245DDFCF42C5}" presName="hierChild2" presStyleCnt="0"/>
      <dgm:spPr/>
    </dgm:pt>
  </dgm:ptLst>
  <dgm:cxnLst>
    <dgm:cxn modelId="{3A85181A-0E76-4431-A156-EFD2C6207CDA}" srcId="{4ABBF9D0-2088-4E14-BF30-81203ACBC5E0}" destId="{B63CF150-FBAD-44F0-9B7C-245DDFCF42C5}" srcOrd="2" destOrd="0" parTransId="{26AE6584-26AA-4D52-83C4-3AE641E48D43}" sibTransId="{EC6576C7-F896-48ED-B12D-C2BBE045CC57}"/>
    <dgm:cxn modelId="{BD011862-61CC-471C-AF9C-479369AD5EF3}" type="presOf" srcId="{B63CF150-FBAD-44F0-9B7C-245DDFCF42C5}" destId="{CBB60604-7218-46DD-8ECC-0088816643FB}" srcOrd="0" destOrd="0" presId="urn:microsoft.com/office/officeart/2005/8/layout/hierarchy1"/>
    <dgm:cxn modelId="{6135AA7F-2E98-4D3A-84C9-875FE8A86356}" srcId="{4ABBF9D0-2088-4E14-BF30-81203ACBC5E0}" destId="{59C820ED-907A-4726-8EC6-784A3D4DAE23}" srcOrd="1" destOrd="0" parTransId="{D0E8C2CF-EE1E-45F5-8371-690EDEE5858A}" sibTransId="{6ACAB26B-0165-4D91-8123-2F22CABE78AF}"/>
    <dgm:cxn modelId="{4FAAD9CD-664F-4D61-B55B-F0F3D4B2456D}" type="presOf" srcId="{E0601073-268E-4E10-AAEA-6767E7A5622F}" destId="{25A9A8CB-6262-46FD-90E9-64F4BC28278D}" srcOrd="0" destOrd="0" presId="urn:microsoft.com/office/officeart/2005/8/layout/hierarchy1"/>
    <dgm:cxn modelId="{6C59C7DC-9816-46DC-ADEA-462BC9C9D55D}" type="presOf" srcId="{4ABBF9D0-2088-4E14-BF30-81203ACBC5E0}" destId="{3763BB0A-8C89-4A9F-8BD1-A757B0865B15}" srcOrd="0" destOrd="0" presId="urn:microsoft.com/office/officeart/2005/8/layout/hierarchy1"/>
    <dgm:cxn modelId="{1C017DE4-B835-4E90-A9F6-0E8C516A274D}" type="presOf" srcId="{59C820ED-907A-4726-8EC6-784A3D4DAE23}" destId="{8C171C0C-097C-4AD1-8AAC-7D20082C4581}" srcOrd="0" destOrd="0" presId="urn:microsoft.com/office/officeart/2005/8/layout/hierarchy1"/>
    <dgm:cxn modelId="{89CEE0F6-7DBC-4835-997F-F985D457D518}" srcId="{4ABBF9D0-2088-4E14-BF30-81203ACBC5E0}" destId="{E0601073-268E-4E10-AAEA-6767E7A5622F}" srcOrd="0" destOrd="0" parTransId="{71E84D00-3D3C-4359-9C88-03CA56FA7061}" sibTransId="{6CDCDB4F-9241-4A77-946D-96981B2FFA35}"/>
    <dgm:cxn modelId="{2E51AE05-C97E-4B6F-8941-E35D50CF044E}" type="presParOf" srcId="{3763BB0A-8C89-4A9F-8BD1-A757B0865B15}" destId="{3A7395EE-B619-4BF4-892D-379D60516CAE}" srcOrd="0" destOrd="0" presId="urn:microsoft.com/office/officeart/2005/8/layout/hierarchy1"/>
    <dgm:cxn modelId="{103CA6C1-148C-47D5-B746-DCF7BFCE8DE9}" type="presParOf" srcId="{3A7395EE-B619-4BF4-892D-379D60516CAE}" destId="{BB16E53C-5395-43FE-9113-BE9D7929FF77}" srcOrd="0" destOrd="0" presId="urn:microsoft.com/office/officeart/2005/8/layout/hierarchy1"/>
    <dgm:cxn modelId="{E2B5302A-AF8B-40CD-B64D-43F4669760D0}" type="presParOf" srcId="{BB16E53C-5395-43FE-9113-BE9D7929FF77}" destId="{B8F4D3B9-0A85-468B-B284-CA7B9250EA57}" srcOrd="0" destOrd="0" presId="urn:microsoft.com/office/officeart/2005/8/layout/hierarchy1"/>
    <dgm:cxn modelId="{2CCE4BF2-DAA9-424C-88C1-5CF7CDD2FA40}" type="presParOf" srcId="{BB16E53C-5395-43FE-9113-BE9D7929FF77}" destId="{25A9A8CB-6262-46FD-90E9-64F4BC28278D}" srcOrd="1" destOrd="0" presId="urn:microsoft.com/office/officeart/2005/8/layout/hierarchy1"/>
    <dgm:cxn modelId="{8E288CEF-5906-4E76-8081-244CBDB447E9}" type="presParOf" srcId="{3A7395EE-B619-4BF4-892D-379D60516CAE}" destId="{49E434EA-C272-4587-926E-290C2D9A41D3}" srcOrd="1" destOrd="0" presId="urn:microsoft.com/office/officeart/2005/8/layout/hierarchy1"/>
    <dgm:cxn modelId="{7EB42104-1FD8-415E-A627-7AB8D19B2980}" type="presParOf" srcId="{3763BB0A-8C89-4A9F-8BD1-A757B0865B15}" destId="{7C5B7EDB-1E42-4C62-BC6F-8A6C3574C549}" srcOrd="1" destOrd="0" presId="urn:microsoft.com/office/officeart/2005/8/layout/hierarchy1"/>
    <dgm:cxn modelId="{2C41AED4-7935-4D2A-A2E1-AA4E45819514}" type="presParOf" srcId="{7C5B7EDB-1E42-4C62-BC6F-8A6C3574C549}" destId="{1579F1EB-9863-495F-B346-D92880451983}" srcOrd="0" destOrd="0" presId="urn:microsoft.com/office/officeart/2005/8/layout/hierarchy1"/>
    <dgm:cxn modelId="{9D1E5BA9-4198-415D-8416-0FD7E6947DCF}" type="presParOf" srcId="{1579F1EB-9863-495F-B346-D92880451983}" destId="{1647EBFE-096F-4A71-8634-F7824B3F6A1E}" srcOrd="0" destOrd="0" presId="urn:microsoft.com/office/officeart/2005/8/layout/hierarchy1"/>
    <dgm:cxn modelId="{443A5D8B-DA7A-4305-97C7-35A5BB1709DB}" type="presParOf" srcId="{1579F1EB-9863-495F-B346-D92880451983}" destId="{8C171C0C-097C-4AD1-8AAC-7D20082C4581}" srcOrd="1" destOrd="0" presId="urn:microsoft.com/office/officeart/2005/8/layout/hierarchy1"/>
    <dgm:cxn modelId="{B8E8F048-FB6B-4076-93BE-7363FDA892F9}" type="presParOf" srcId="{7C5B7EDB-1E42-4C62-BC6F-8A6C3574C549}" destId="{ED0F9E33-0FC9-43FA-BA4C-A14B150A94B6}" srcOrd="1" destOrd="0" presId="urn:microsoft.com/office/officeart/2005/8/layout/hierarchy1"/>
    <dgm:cxn modelId="{7B389685-612E-41F2-9C34-C377A0FA5374}" type="presParOf" srcId="{3763BB0A-8C89-4A9F-8BD1-A757B0865B15}" destId="{6094E04D-9725-42E7-AF10-CBD07CB36560}" srcOrd="2" destOrd="0" presId="urn:microsoft.com/office/officeart/2005/8/layout/hierarchy1"/>
    <dgm:cxn modelId="{21516AAD-F282-4B60-B179-5A27353E1E22}" type="presParOf" srcId="{6094E04D-9725-42E7-AF10-CBD07CB36560}" destId="{954ADFDF-F1CF-4568-A902-598B87ECD62C}" srcOrd="0" destOrd="0" presId="urn:microsoft.com/office/officeart/2005/8/layout/hierarchy1"/>
    <dgm:cxn modelId="{6448A7B9-70D4-483D-B5C2-EB0BA3557566}" type="presParOf" srcId="{954ADFDF-F1CF-4568-A902-598B87ECD62C}" destId="{6C6B23AD-5CA5-47D5-A4D9-5546168C0A50}" srcOrd="0" destOrd="0" presId="urn:microsoft.com/office/officeart/2005/8/layout/hierarchy1"/>
    <dgm:cxn modelId="{23472E8E-47AE-4892-9BAA-922347CDDCA4}" type="presParOf" srcId="{954ADFDF-F1CF-4568-A902-598B87ECD62C}" destId="{CBB60604-7218-46DD-8ECC-0088816643FB}" srcOrd="1" destOrd="0" presId="urn:microsoft.com/office/officeart/2005/8/layout/hierarchy1"/>
    <dgm:cxn modelId="{1E49080D-1AB1-4F31-BF36-E3A7111036A9}" type="presParOf" srcId="{6094E04D-9725-42E7-AF10-CBD07CB36560}" destId="{BBC9B295-7449-403D-8C0A-C170B7D35EA7}"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07BD3B4D-1C46-467C-8181-6995826F1C52}" type="doc">
      <dgm:prSet loTypeId="urn:microsoft.com/office/officeart/2005/8/layout/hierarchy1" loCatId="hierarchy" qsTypeId="urn:microsoft.com/office/officeart/2005/8/quickstyle/simple1" qsCatId="simple" csTypeId="urn:microsoft.com/office/officeart/2005/8/colors/accent1_2" csCatId="accent1"/>
      <dgm:spPr/>
      <dgm:t>
        <a:bodyPr/>
        <a:lstStyle/>
        <a:p>
          <a:endParaRPr lang="en-US"/>
        </a:p>
      </dgm:t>
    </dgm:pt>
    <dgm:pt modelId="{5DD01600-FBC5-4C39-B204-AA2D4408BA54}">
      <dgm:prSet/>
      <dgm:spPr/>
      <dgm:t>
        <a:bodyPr/>
        <a:lstStyle/>
        <a:p>
          <a:r>
            <a:rPr lang="en-US"/>
            <a:t>UN qualsiasi carattere tra a,b o c</a:t>
          </a:r>
        </a:p>
      </dgm:t>
    </dgm:pt>
    <dgm:pt modelId="{FC91018E-8822-4890-B1F8-B9D5998C0CB0}" type="parTrans" cxnId="{2D0B8AD0-C9FD-4B14-A95F-0E856CC8AAC2}">
      <dgm:prSet/>
      <dgm:spPr/>
      <dgm:t>
        <a:bodyPr/>
        <a:lstStyle/>
        <a:p>
          <a:endParaRPr lang="en-US"/>
        </a:p>
      </dgm:t>
    </dgm:pt>
    <dgm:pt modelId="{CF8A0631-8D2F-4D52-AE32-1A1887412BC4}" type="sibTrans" cxnId="{2D0B8AD0-C9FD-4B14-A95F-0E856CC8AAC2}">
      <dgm:prSet/>
      <dgm:spPr/>
      <dgm:t>
        <a:bodyPr/>
        <a:lstStyle/>
        <a:p>
          <a:endParaRPr lang="en-US"/>
        </a:p>
      </dgm:t>
    </dgm:pt>
    <dgm:pt modelId="{26630AC0-7E1A-4D14-9FD0-A8FB59975397}">
      <dgm:prSet/>
      <dgm:spPr/>
      <dgm:t>
        <a:bodyPr/>
        <a:lstStyle/>
        <a:p>
          <a:r>
            <a:rPr lang="en-US"/>
            <a:t>UN qualsiasi carattere tra a e z compresi</a:t>
          </a:r>
        </a:p>
      </dgm:t>
    </dgm:pt>
    <dgm:pt modelId="{A7C5BB65-898B-4844-9FE8-93B2018F069C}" type="parTrans" cxnId="{F6EE2435-0F8E-43FD-92E7-C53F2C234B9C}">
      <dgm:prSet/>
      <dgm:spPr/>
      <dgm:t>
        <a:bodyPr/>
        <a:lstStyle/>
        <a:p>
          <a:endParaRPr lang="en-US"/>
        </a:p>
      </dgm:t>
    </dgm:pt>
    <dgm:pt modelId="{FDB4F497-20FF-4D37-9EF5-AEFC46057D74}" type="sibTrans" cxnId="{F6EE2435-0F8E-43FD-92E7-C53F2C234B9C}">
      <dgm:prSet/>
      <dgm:spPr/>
      <dgm:t>
        <a:bodyPr/>
        <a:lstStyle/>
        <a:p>
          <a:endParaRPr lang="en-US"/>
        </a:p>
      </dgm:t>
    </dgm:pt>
    <dgm:pt modelId="{CFFBEC8C-8B38-45F2-A6A9-8C82A2B9D85A}">
      <dgm:prSet/>
      <dgm:spPr/>
      <dgm:t>
        <a:bodyPr/>
        <a:lstStyle/>
        <a:p>
          <a:r>
            <a:rPr lang="en-US"/>
            <a:t>UN qualsiasi carattere che non sia né d né c</a:t>
          </a:r>
        </a:p>
      </dgm:t>
    </dgm:pt>
    <dgm:pt modelId="{4CBD6807-EE17-4515-8422-6BA605361220}" type="parTrans" cxnId="{C39FDDD8-D2C8-4C27-AB26-21AE6652B44D}">
      <dgm:prSet/>
      <dgm:spPr/>
      <dgm:t>
        <a:bodyPr/>
        <a:lstStyle/>
        <a:p>
          <a:endParaRPr lang="en-US"/>
        </a:p>
      </dgm:t>
    </dgm:pt>
    <dgm:pt modelId="{BD8B05F1-D171-4F8B-B894-3C5A5798CDEB}" type="sibTrans" cxnId="{C39FDDD8-D2C8-4C27-AB26-21AE6652B44D}">
      <dgm:prSet/>
      <dgm:spPr/>
      <dgm:t>
        <a:bodyPr/>
        <a:lstStyle/>
        <a:p>
          <a:endParaRPr lang="en-US"/>
        </a:p>
      </dgm:t>
    </dgm:pt>
    <dgm:pt modelId="{0F40FA02-6843-4D4C-8F42-AB8E91AA3BC5}" type="pres">
      <dgm:prSet presAssocID="{07BD3B4D-1C46-467C-8181-6995826F1C52}" presName="hierChild1" presStyleCnt="0">
        <dgm:presLayoutVars>
          <dgm:chPref val="1"/>
          <dgm:dir/>
          <dgm:animOne val="branch"/>
          <dgm:animLvl val="lvl"/>
          <dgm:resizeHandles/>
        </dgm:presLayoutVars>
      </dgm:prSet>
      <dgm:spPr/>
    </dgm:pt>
    <dgm:pt modelId="{C27A879F-192F-411F-96DD-930E7B3094C8}" type="pres">
      <dgm:prSet presAssocID="{5DD01600-FBC5-4C39-B204-AA2D4408BA54}" presName="hierRoot1" presStyleCnt="0"/>
      <dgm:spPr/>
    </dgm:pt>
    <dgm:pt modelId="{61589B21-4907-4A43-A2C2-4E94F11E73FC}" type="pres">
      <dgm:prSet presAssocID="{5DD01600-FBC5-4C39-B204-AA2D4408BA54}" presName="composite" presStyleCnt="0"/>
      <dgm:spPr/>
    </dgm:pt>
    <dgm:pt modelId="{DBB6485A-1606-4004-B949-DA3C88F54F5B}" type="pres">
      <dgm:prSet presAssocID="{5DD01600-FBC5-4C39-B204-AA2D4408BA54}" presName="background" presStyleLbl="node0" presStyleIdx="0" presStyleCnt="3"/>
      <dgm:spPr/>
    </dgm:pt>
    <dgm:pt modelId="{0D33EEA3-7533-4A7A-848A-1B19EA392133}" type="pres">
      <dgm:prSet presAssocID="{5DD01600-FBC5-4C39-B204-AA2D4408BA54}" presName="text" presStyleLbl="fgAcc0" presStyleIdx="0" presStyleCnt="3">
        <dgm:presLayoutVars>
          <dgm:chPref val="3"/>
        </dgm:presLayoutVars>
      </dgm:prSet>
      <dgm:spPr/>
    </dgm:pt>
    <dgm:pt modelId="{A98405EF-CC70-4D1B-A0F1-29A2EB868829}" type="pres">
      <dgm:prSet presAssocID="{5DD01600-FBC5-4C39-B204-AA2D4408BA54}" presName="hierChild2" presStyleCnt="0"/>
      <dgm:spPr/>
    </dgm:pt>
    <dgm:pt modelId="{40B6C0C0-BCFA-4404-A844-9327EB2C8243}" type="pres">
      <dgm:prSet presAssocID="{26630AC0-7E1A-4D14-9FD0-A8FB59975397}" presName="hierRoot1" presStyleCnt="0"/>
      <dgm:spPr/>
    </dgm:pt>
    <dgm:pt modelId="{4AC707CA-DC47-4F1B-B712-C39952C9BAD1}" type="pres">
      <dgm:prSet presAssocID="{26630AC0-7E1A-4D14-9FD0-A8FB59975397}" presName="composite" presStyleCnt="0"/>
      <dgm:spPr/>
    </dgm:pt>
    <dgm:pt modelId="{598233CC-1578-4BE3-803C-1D946A8365ED}" type="pres">
      <dgm:prSet presAssocID="{26630AC0-7E1A-4D14-9FD0-A8FB59975397}" presName="background" presStyleLbl="node0" presStyleIdx="1" presStyleCnt="3"/>
      <dgm:spPr/>
    </dgm:pt>
    <dgm:pt modelId="{8F7E5FF0-2043-48ED-A0BF-73813A10DC06}" type="pres">
      <dgm:prSet presAssocID="{26630AC0-7E1A-4D14-9FD0-A8FB59975397}" presName="text" presStyleLbl="fgAcc0" presStyleIdx="1" presStyleCnt="3">
        <dgm:presLayoutVars>
          <dgm:chPref val="3"/>
        </dgm:presLayoutVars>
      </dgm:prSet>
      <dgm:spPr/>
    </dgm:pt>
    <dgm:pt modelId="{8B3A80DD-1CD4-4C81-A87D-64FE93AC3CE3}" type="pres">
      <dgm:prSet presAssocID="{26630AC0-7E1A-4D14-9FD0-A8FB59975397}" presName="hierChild2" presStyleCnt="0"/>
      <dgm:spPr/>
    </dgm:pt>
    <dgm:pt modelId="{DE657D5A-CF5C-4419-86C1-150A7945F315}" type="pres">
      <dgm:prSet presAssocID="{CFFBEC8C-8B38-45F2-A6A9-8C82A2B9D85A}" presName="hierRoot1" presStyleCnt="0"/>
      <dgm:spPr/>
    </dgm:pt>
    <dgm:pt modelId="{BA0AAA54-C969-4405-8AD3-042659D2C870}" type="pres">
      <dgm:prSet presAssocID="{CFFBEC8C-8B38-45F2-A6A9-8C82A2B9D85A}" presName="composite" presStyleCnt="0"/>
      <dgm:spPr/>
    </dgm:pt>
    <dgm:pt modelId="{D6A662E6-D4DF-4EDA-9873-4F85217603C7}" type="pres">
      <dgm:prSet presAssocID="{CFFBEC8C-8B38-45F2-A6A9-8C82A2B9D85A}" presName="background" presStyleLbl="node0" presStyleIdx="2" presStyleCnt="3"/>
      <dgm:spPr/>
    </dgm:pt>
    <dgm:pt modelId="{4C85C98B-4F3C-4762-80CD-914DD7DEFCEB}" type="pres">
      <dgm:prSet presAssocID="{CFFBEC8C-8B38-45F2-A6A9-8C82A2B9D85A}" presName="text" presStyleLbl="fgAcc0" presStyleIdx="2" presStyleCnt="3">
        <dgm:presLayoutVars>
          <dgm:chPref val="3"/>
        </dgm:presLayoutVars>
      </dgm:prSet>
      <dgm:spPr/>
    </dgm:pt>
    <dgm:pt modelId="{F5E5B8B4-9F52-4504-A8B5-F62275DBB847}" type="pres">
      <dgm:prSet presAssocID="{CFFBEC8C-8B38-45F2-A6A9-8C82A2B9D85A}" presName="hierChild2" presStyleCnt="0"/>
      <dgm:spPr/>
    </dgm:pt>
  </dgm:ptLst>
  <dgm:cxnLst>
    <dgm:cxn modelId="{3FE82A07-546D-4C4E-A8D7-A2C280C9EA7B}" type="presOf" srcId="{5DD01600-FBC5-4C39-B204-AA2D4408BA54}" destId="{0D33EEA3-7533-4A7A-848A-1B19EA392133}" srcOrd="0" destOrd="0" presId="urn:microsoft.com/office/officeart/2005/8/layout/hierarchy1"/>
    <dgm:cxn modelId="{EB63040D-8E50-43A6-83FB-86DC4D0DB5B7}" type="presOf" srcId="{CFFBEC8C-8B38-45F2-A6A9-8C82A2B9D85A}" destId="{4C85C98B-4F3C-4762-80CD-914DD7DEFCEB}" srcOrd="0" destOrd="0" presId="urn:microsoft.com/office/officeart/2005/8/layout/hierarchy1"/>
    <dgm:cxn modelId="{F6EE2435-0F8E-43FD-92E7-C53F2C234B9C}" srcId="{07BD3B4D-1C46-467C-8181-6995826F1C52}" destId="{26630AC0-7E1A-4D14-9FD0-A8FB59975397}" srcOrd="1" destOrd="0" parTransId="{A7C5BB65-898B-4844-9FE8-93B2018F069C}" sibTransId="{FDB4F497-20FF-4D37-9EF5-AEFC46057D74}"/>
    <dgm:cxn modelId="{E0DA99AB-C76C-4397-B9E0-B7CF35192283}" type="presOf" srcId="{07BD3B4D-1C46-467C-8181-6995826F1C52}" destId="{0F40FA02-6843-4D4C-8F42-AB8E91AA3BC5}" srcOrd="0" destOrd="0" presId="urn:microsoft.com/office/officeart/2005/8/layout/hierarchy1"/>
    <dgm:cxn modelId="{2D0B8AD0-C9FD-4B14-A95F-0E856CC8AAC2}" srcId="{07BD3B4D-1C46-467C-8181-6995826F1C52}" destId="{5DD01600-FBC5-4C39-B204-AA2D4408BA54}" srcOrd="0" destOrd="0" parTransId="{FC91018E-8822-4890-B1F8-B9D5998C0CB0}" sibTransId="{CF8A0631-8D2F-4D52-AE32-1A1887412BC4}"/>
    <dgm:cxn modelId="{C39FDDD8-D2C8-4C27-AB26-21AE6652B44D}" srcId="{07BD3B4D-1C46-467C-8181-6995826F1C52}" destId="{CFFBEC8C-8B38-45F2-A6A9-8C82A2B9D85A}" srcOrd="2" destOrd="0" parTransId="{4CBD6807-EE17-4515-8422-6BA605361220}" sibTransId="{BD8B05F1-D171-4F8B-B894-3C5A5798CDEB}"/>
    <dgm:cxn modelId="{430F44FF-A0F0-4DC8-8A79-BBC3865EBBAE}" type="presOf" srcId="{26630AC0-7E1A-4D14-9FD0-A8FB59975397}" destId="{8F7E5FF0-2043-48ED-A0BF-73813A10DC06}" srcOrd="0" destOrd="0" presId="urn:microsoft.com/office/officeart/2005/8/layout/hierarchy1"/>
    <dgm:cxn modelId="{6666B40D-B97C-418C-90CB-2938EFF11A56}" type="presParOf" srcId="{0F40FA02-6843-4D4C-8F42-AB8E91AA3BC5}" destId="{C27A879F-192F-411F-96DD-930E7B3094C8}" srcOrd="0" destOrd="0" presId="urn:microsoft.com/office/officeart/2005/8/layout/hierarchy1"/>
    <dgm:cxn modelId="{91D5D2F1-6A89-4503-A120-3D5F97A16C39}" type="presParOf" srcId="{C27A879F-192F-411F-96DD-930E7B3094C8}" destId="{61589B21-4907-4A43-A2C2-4E94F11E73FC}" srcOrd="0" destOrd="0" presId="urn:microsoft.com/office/officeart/2005/8/layout/hierarchy1"/>
    <dgm:cxn modelId="{B9032E30-E29F-4D6B-812D-E568F747C2D4}" type="presParOf" srcId="{61589B21-4907-4A43-A2C2-4E94F11E73FC}" destId="{DBB6485A-1606-4004-B949-DA3C88F54F5B}" srcOrd="0" destOrd="0" presId="urn:microsoft.com/office/officeart/2005/8/layout/hierarchy1"/>
    <dgm:cxn modelId="{3FD0336B-B3A6-44BA-AED1-7C9E52F1DC02}" type="presParOf" srcId="{61589B21-4907-4A43-A2C2-4E94F11E73FC}" destId="{0D33EEA3-7533-4A7A-848A-1B19EA392133}" srcOrd="1" destOrd="0" presId="urn:microsoft.com/office/officeart/2005/8/layout/hierarchy1"/>
    <dgm:cxn modelId="{C89BEE00-44CE-4C09-AF0E-643CDFE89697}" type="presParOf" srcId="{C27A879F-192F-411F-96DD-930E7B3094C8}" destId="{A98405EF-CC70-4D1B-A0F1-29A2EB868829}" srcOrd="1" destOrd="0" presId="urn:microsoft.com/office/officeart/2005/8/layout/hierarchy1"/>
    <dgm:cxn modelId="{12110CAE-AE84-43BC-932B-18C6645A1CAB}" type="presParOf" srcId="{0F40FA02-6843-4D4C-8F42-AB8E91AA3BC5}" destId="{40B6C0C0-BCFA-4404-A844-9327EB2C8243}" srcOrd="1" destOrd="0" presId="urn:microsoft.com/office/officeart/2005/8/layout/hierarchy1"/>
    <dgm:cxn modelId="{7641CEC5-20B3-40E6-89C1-F12436B33A14}" type="presParOf" srcId="{40B6C0C0-BCFA-4404-A844-9327EB2C8243}" destId="{4AC707CA-DC47-4F1B-B712-C39952C9BAD1}" srcOrd="0" destOrd="0" presId="urn:microsoft.com/office/officeart/2005/8/layout/hierarchy1"/>
    <dgm:cxn modelId="{F02D8947-8435-4C5C-B629-DA48C4CAFFF4}" type="presParOf" srcId="{4AC707CA-DC47-4F1B-B712-C39952C9BAD1}" destId="{598233CC-1578-4BE3-803C-1D946A8365ED}" srcOrd="0" destOrd="0" presId="urn:microsoft.com/office/officeart/2005/8/layout/hierarchy1"/>
    <dgm:cxn modelId="{3DA13F02-076E-4974-8AD5-5461BA208BDD}" type="presParOf" srcId="{4AC707CA-DC47-4F1B-B712-C39952C9BAD1}" destId="{8F7E5FF0-2043-48ED-A0BF-73813A10DC06}" srcOrd="1" destOrd="0" presId="urn:microsoft.com/office/officeart/2005/8/layout/hierarchy1"/>
    <dgm:cxn modelId="{1F7496F8-9ED7-47C1-A7C6-22E012E8A6AA}" type="presParOf" srcId="{40B6C0C0-BCFA-4404-A844-9327EB2C8243}" destId="{8B3A80DD-1CD4-4C81-A87D-64FE93AC3CE3}" srcOrd="1" destOrd="0" presId="urn:microsoft.com/office/officeart/2005/8/layout/hierarchy1"/>
    <dgm:cxn modelId="{C87E6570-FAA0-4CA7-BE1E-A849F2EA0674}" type="presParOf" srcId="{0F40FA02-6843-4D4C-8F42-AB8E91AA3BC5}" destId="{DE657D5A-CF5C-4419-86C1-150A7945F315}" srcOrd="2" destOrd="0" presId="urn:microsoft.com/office/officeart/2005/8/layout/hierarchy1"/>
    <dgm:cxn modelId="{97AF7FA3-47BA-4696-AA86-6402DB83699A}" type="presParOf" srcId="{DE657D5A-CF5C-4419-86C1-150A7945F315}" destId="{BA0AAA54-C969-4405-8AD3-042659D2C870}" srcOrd="0" destOrd="0" presId="urn:microsoft.com/office/officeart/2005/8/layout/hierarchy1"/>
    <dgm:cxn modelId="{80CF8272-7231-4240-9273-90497C000FF6}" type="presParOf" srcId="{BA0AAA54-C969-4405-8AD3-042659D2C870}" destId="{D6A662E6-D4DF-4EDA-9873-4F85217603C7}" srcOrd="0" destOrd="0" presId="urn:microsoft.com/office/officeart/2005/8/layout/hierarchy1"/>
    <dgm:cxn modelId="{85A086CC-79F7-4299-AF5F-A566CE70E2E6}" type="presParOf" srcId="{BA0AAA54-C969-4405-8AD3-042659D2C870}" destId="{4C85C98B-4F3C-4762-80CD-914DD7DEFCEB}" srcOrd="1" destOrd="0" presId="urn:microsoft.com/office/officeart/2005/8/layout/hierarchy1"/>
    <dgm:cxn modelId="{E75BDFB3-5AB3-47BA-A750-58EF04C2E8DD}" type="presParOf" srcId="{DE657D5A-CF5C-4419-86C1-150A7945F315}" destId="{F5E5B8B4-9F52-4504-A8B5-F62275DBB847}"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453669F4-CFA5-483F-89AE-21572C857318}" type="doc">
      <dgm:prSet loTypeId="urn:microsoft.com/office/officeart/2018/2/layout/IconLabelList" loCatId="icon" qsTypeId="urn:microsoft.com/office/officeart/2005/8/quickstyle/simple1" qsCatId="simple" csTypeId="urn:microsoft.com/office/officeart/2018/5/colors/Iconchunking_neutralbg_accent1_2" csCatId="accent1" phldr="1"/>
      <dgm:spPr/>
      <dgm:t>
        <a:bodyPr/>
        <a:lstStyle/>
        <a:p>
          <a:endParaRPr lang="en-US"/>
        </a:p>
      </dgm:t>
    </dgm:pt>
    <dgm:pt modelId="{52EE27C8-6C3F-487A-A2F4-31077B9D5A6D}">
      <dgm:prSet/>
      <dgm:spPr/>
      <dgm:t>
        <a:bodyPr/>
        <a:lstStyle/>
        <a:p>
          <a:r>
            <a:rPr lang="en-US"/>
            <a:t>Espansione degli elementi della riga</a:t>
          </a:r>
        </a:p>
      </dgm:t>
    </dgm:pt>
    <dgm:pt modelId="{D5AA0C90-3D19-4A0B-A6D4-3732E177D1EE}" type="parTrans" cxnId="{323DA2D9-6A06-4F5E-903D-FBC12FB776A2}">
      <dgm:prSet/>
      <dgm:spPr/>
      <dgm:t>
        <a:bodyPr/>
        <a:lstStyle/>
        <a:p>
          <a:endParaRPr lang="en-US"/>
        </a:p>
      </dgm:t>
    </dgm:pt>
    <dgm:pt modelId="{D3A279BD-700F-463C-B963-C17F5DE55C04}" type="sibTrans" cxnId="{323DA2D9-6A06-4F5E-903D-FBC12FB776A2}">
      <dgm:prSet/>
      <dgm:spPr/>
      <dgm:t>
        <a:bodyPr/>
        <a:lstStyle/>
        <a:p>
          <a:endParaRPr lang="en-US"/>
        </a:p>
      </dgm:t>
    </dgm:pt>
    <dgm:pt modelId="{7BE7F5AC-621E-42D5-B079-B76546D951E9}">
      <dgm:prSet/>
      <dgm:spPr/>
      <dgm:t>
        <a:bodyPr/>
        <a:lstStyle/>
        <a:p>
          <a:r>
            <a:rPr lang="en-US"/>
            <a:t>Preparazione ridirezioni</a:t>
          </a:r>
        </a:p>
      </dgm:t>
    </dgm:pt>
    <dgm:pt modelId="{0E602CE8-C5A9-4806-BC1C-0E435F2B3B01}" type="parTrans" cxnId="{65E60944-B4AF-47E4-9D34-A80A2879945E}">
      <dgm:prSet/>
      <dgm:spPr/>
      <dgm:t>
        <a:bodyPr/>
        <a:lstStyle/>
        <a:p>
          <a:endParaRPr lang="en-US"/>
        </a:p>
      </dgm:t>
    </dgm:pt>
    <dgm:pt modelId="{6653D449-44AF-471A-9B5A-8A88EE335618}" type="sibTrans" cxnId="{65E60944-B4AF-47E4-9D34-A80A2879945E}">
      <dgm:prSet/>
      <dgm:spPr/>
      <dgm:t>
        <a:bodyPr/>
        <a:lstStyle/>
        <a:p>
          <a:endParaRPr lang="en-US"/>
        </a:p>
      </dgm:t>
    </dgm:pt>
    <dgm:pt modelId="{0CCE9DD7-EE8A-454B-89CA-FEAAE4A8862C}">
      <dgm:prSet/>
      <dgm:spPr/>
      <dgm:t>
        <a:bodyPr/>
        <a:lstStyle/>
        <a:p>
          <a:r>
            <a:rPr lang="en-US"/>
            <a:t>Assegnamento di variabili</a:t>
          </a:r>
        </a:p>
      </dgm:t>
    </dgm:pt>
    <dgm:pt modelId="{FC549EFC-1EC7-4C07-BDF7-7B19AC1D109B}" type="parTrans" cxnId="{3B67FB9A-262E-4061-BAE5-82052C7C77C7}">
      <dgm:prSet/>
      <dgm:spPr/>
      <dgm:t>
        <a:bodyPr/>
        <a:lstStyle/>
        <a:p>
          <a:endParaRPr lang="en-US"/>
        </a:p>
      </dgm:t>
    </dgm:pt>
    <dgm:pt modelId="{8BB1C9FF-C482-4853-B3D1-4EA30F7283AF}" type="sibTrans" cxnId="{3B67FB9A-262E-4061-BAE5-82052C7C77C7}">
      <dgm:prSet/>
      <dgm:spPr/>
      <dgm:t>
        <a:bodyPr/>
        <a:lstStyle/>
        <a:p>
          <a:endParaRPr lang="en-US"/>
        </a:p>
      </dgm:t>
    </dgm:pt>
    <dgm:pt modelId="{DA67B083-F2AC-432C-970A-9E3ACDDDCD2A}">
      <dgm:prSet/>
      <dgm:spPr/>
      <dgm:t>
        <a:bodyPr/>
        <a:lstStyle/>
        <a:p>
          <a:r>
            <a:rPr lang="en-US"/>
            <a:t>Esecuzione comandi</a:t>
          </a:r>
        </a:p>
      </dgm:t>
    </dgm:pt>
    <dgm:pt modelId="{2003DF73-DCC1-45B9-A412-4D099AA26713}" type="parTrans" cxnId="{4C8EB1EE-15F3-4EC8-9FF9-8CD22B619F75}">
      <dgm:prSet/>
      <dgm:spPr/>
      <dgm:t>
        <a:bodyPr/>
        <a:lstStyle/>
        <a:p>
          <a:endParaRPr lang="en-US"/>
        </a:p>
      </dgm:t>
    </dgm:pt>
    <dgm:pt modelId="{69BE0C49-CB8A-4B48-ACB3-3081D3C10D13}" type="sibTrans" cxnId="{4C8EB1EE-15F3-4EC8-9FF9-8CD22B619F75}">
      <dgm:prSet/>
      <dgm:spPr/>
      <dgm:t>
        <a:bodyPr/>
        <a:lstStyle/>
        <a:p>
          <a:endParaRPr lang="en-US"/>
        </a:p>
      </dgm:t>
    </dgm:pt>
    <dgm:pt modelId="{8D1F3627-6D8D-4F05-922A-3264454E3BF7}" type="pres">
      <dgm:prSet presAssocID="{453669F4-CFA5-483F-89AE-21572C857318}" presName="root" presStyleCnt="0">
        <dgm:presLayoutVars>
          <dgm:dir/>
          <dgm:resizeHandles val="exact"/>
        </dgm:presLayoutVars>
      </dgm:prSet>
      <dgm:spPr/>
    </dgm:pt>
    <dgm:pt modelId="{F8D7D16C-E0FD-402A-A10C-E69E14D1298F}" type="pres">
      <dgm:prSet presAssocID="{52EE27C8-6C3F-487A-A2F4-31077B9D5A6D}" presName="compNode" presStyleCnt="0"/>
      <dgm:spPr/>
    </dgm:pt>
    <dgm:pt modelId="{6BAEE88C-71B0-4CD9-BA2E-2587DBEB9D25}" type="pres">
      <dgm:prSet presAssocID="{52EE27C8-6C3F-487A-A2F4-31077B9D5A6D}"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arker"/>
        </a:ext>
      </dgm:extLst>
    </dgm:pt>
    <dgm:pt modelId="{8B7B66F5-FC4B-4D37-8D45-EBCCE090D966}" type="pres">
      <dgm:prSet presAssocID="{52EE27C8-6C3F-487A-A2F4-31077B9D5A6D}" presName="spaceRect" presStyleCnt="0"/>
      <dgm:spPr/>
    </dgm:pt>
    <dgm:pt modelId="{27B5BCE5-4394-48C3-BF0B-8E70CC3427B3}" type="pres">
      <dgm:prSet presAssocID="{52EE27C8-6C3F-487A-A2F4-31077B9D5A6D}" presName="textRect" presStyleLbl="revTx" presStyleIdx="0" presStyleCnt="4">
        <dgm:presLayoutVars>
          <dgm:chMax val="1"/>
          <dgm:chPref val="1"/>
        </dgm:presLayoutVars>
      </dgm:prSet>
      <dgm:spPr/>
    </dgm:pt>
    <dgm:pt modelId="{9E27C606-013C-47D8-A60B-4474B8ED932F}" type="pres">
      <dgm:prSet presAssocID="{D3A279BD-700F-463C-B963-C17F5DE55C04}" presName="sibTrans" presStyleCnt="0"/>
      <dgm:spPr/>
    </dgm:pt>
    <dgm:pt modelId="{A0EF9D70-0CF1-4F4F-95E0-670B10BC66D5}" type="pres">
      <dgm:prSet presAssocID="{7BE7F5AC-621E-42D5-B079-B76546D951E9}" presName="compNode" presStyleCnt="0"/>
      <dgm:spPr/>
    </dgm:pt>
    <dgm:pt modelId="{605075DC-7AC1-4DB3-9142-1A2EA8D9B5A2}" type="pres">
      <dgm:prSet presAssocID="{7BE7F5AC-621E-42D5-B079-B76546D951E9}"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eck List"/>
        </a:ext>
      </dgm:extLst>
    </dgm:pt>
    <dgm:pt modelId="{824F942A-4B72-446F-9705-5A9728A51E77}" type="pres">
      <dgm:prSet presAssocID="{7BE7F5AC-621E-42D5-B079-B76546D951E9}" presName="spaceRect" presStyleCnt="0"/>
      <dgm:spPr/>
    </dgm:pt>
    <dgm:pt modelId="{269C2915-64A8-475A-8217-E89A3DEBDEA8}" type="pres">
      <dgm:prSet presAssocID="{7BE7F5AC-621E-42D5-B079-B76546D951E9}" presName="textRect" presStyleLbl="revTx" presStyleIdx="1" presStyleCnt="4">
        <dgm:presLayoutVars>
          <dgm:chMax val="1"/>
          <dgm:chPref val="1"/>
        </dgm:presLayoutVars>
      </dgm:prSet>
      <dgm:spPr/>
    </dgm:pt>
    <dgm:pt modelId="{6DF109C5-27FF-416C-BFAB-46799BE94429}" type="pres">
      <dgm:prSet presAssocID="{6653D449-44AF-471A-9B5A-8A88EE335618}" presName="sibTrans" presStyleCnt="0"/>
      <dgm:spPr/>
    </dgm:pt>
    <dgm:pt modelId="{F135ADBD-3974-4CDA-84BB-D099EA941E42}" type="pres">
      <dgm:prSet presAssocID="{0CCE9DD7-EE8A-454B-89CA-FEAAE4A8862C}" presName="compNode" presStyleCnt="0"/>
      <dgm:spPr/>
    </dgm:pt>
    <dgm:pt modelId="{2D392EA3-845C-4EF0-AA96-DC7F73253307}" type="pres">
      <dgm:prSet presAssocID="{0CCE9DD7-EE8A-454B-89CA-FEAAE4A8862C}"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heckmark"/>
        </a:ext>
      </dgm:extLst>
    </dgm:pt>
    <dgm:pt modelId="{A4E27EF8-2234-49B1-9AD4-774441C9B07E}" type="pres">
      <dgm:prSet presAssocID="{0CCE9DD7-EE8A-454B-89CA-FEAAE4A8862C}" presName="spaceRect" presStyleCnt="0"/>
      <dgm:spPr/>
    </dgm:pt>
    <dgm:pt modelId="{4C5E4DB7-38E7-4632-8497-C5A6D9F30E21}" type="pres">
      <dgm:prSet presAssocID="{0CCE9DD7-EE8A-454B-89CA-FEAAE4A8862C}" presName="textRect" presStyleLbl="revTx" presStyleIdx="2" presStyleCnt="4">
        <dgm:presLayoutVars>
          <dgm:chMax val="1"/>
          <dgm:chPref val="1"/>
        </dgm:presLayoutVars>
      </dgm:prSet>
      <dgm:spPr/>
    </dgm:pt>
    <dgm:pt modelId="{E0917F7C-AA9D-4147-922D-1528A2461D1D}" type="pres">
      <dgm:prSet presAssocID="{8BB1C9FF-C482-4853-B3D1-4EA30F7283AF}" presName="sibTrans" presStyleCnt="0"/>
      <dgm:spPr/>
    </dgm:pt>
    <dgm:pt modelId="{1DC9E227-157C-4B18-A57C-FB611556C769}" type="pres">
      <dgm:prSet presAssocID="{DA67B083-F2AC-432C-970A-9E3ACDDDCD2A}" presName="compNode" presStyleCnt="0"/>
      <dgm:spPr/>
    </dgm:pt>
    <dgm:pt modelId="{0C8C1A50-D590-48AD-98BD-70DA8152CE9F}" type="pres">
      <dgm:prSet presAssocID="{DA67B083-F2AC-432C-970A-9E3ACDDDCD2A}"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Gavel"/>
        </a:ext>
      </dgm:extLst>
    </dgm:pt>
    <dgm:pt modelId="{53A9CDF9-9A35-4114-97DA-EB2AD975E923}" type="pres">
      <dgm:prSet presAssocID="{DA67B083-F2AC-432C-970A-9E3ACDDDCD2A}" presName="spaceRect" presStyleCnt="0"/>
      <dgm:spPr/>
    </dgm:pt>
    <dgm:pt modelId="{189C73CB-7079-4685-A1E7-E274D2344B6F}" type="pres">
      <dgm:prSet presAssocID="{DA67B083-F2AC-432C-970A-9E3ACDDDCD2A}" presName="textRect" presStyleLbl="revTx" presStyleIdx="3" presStyleCnt="4">
        <dgm:presLayoutVars>
          <dgm:chMax val="1"/>
          <dgm:chPref val="1"/>
        </dgm:presLayoutVars>
      </dgm:prSet>
      <dgm:spPr/>
    </dgm:pt>
  </dgm:ptLst>
  <dgm:cxnLst>
    <dgm:cxn modelId="{408DF315-C8B9-4153-9F15-16E72DFCA357}" type="presOf" srcId="{0CCE9DD7-EE8A-454B-89CA-FEAAE4A8862C}" destId="{4C5E4DB7-38E7-4632-8497-C5A6D9F30E21}" srcOrd="0" destOrd="0" presId="urn:microsoft.com/office/officeart/2018/2/layout/IconLabelList"/>
    <dgm:cxn modelId="{65E60944-B4AF-47E4-9D34-A80A2879945E}" srcId="{453669F4-CFA5-483F-89AE-21572C857318}" destId="{7BE7F5AC-621E-42D5-B079-B76546D951E9}" srcOrd="1" destOrd="0" parTransId="{0E602CE8-C5A9-4806-BC1C-0E435F2B3B01}" sibTransId="{6653D449-44AF-471A-9B5A-8A88EE335618}"/>
    <dgm:cxn modelId="{3B67FB9A-262E-4061-BAE5-82052C7C77C7}" srcId="{453669F4-CFA5-483F-89AE-21572C857318}" destId="{0CCE9DD7-EE8A-454B-89CA-FEAAE4A8862C}" srcOrd="2" destOrd="0" parTransId="{FC549EFC-1EC7-4C07-BDF7-7B19AC1D109B}" sibTransId="{8BB1C9FF-C482-4853-B3D1-4EA30F7283AF}"/>
    <dgm:cxn modelId="{542873AB-ACFE-47CA-BF3E-8DD3837722B2}" type="presOf" srcId="{DA67B083-F2AC-432C-970A-9E3ACDDDCD2A}" destId="{189C73CB-7079-4685-A1E7-E274D2344B6F}" srcOrd="0" destOrd="0" presId="urn:microsoft.com/office/officeart/2018/2/layout/IconLabelList"/>
    <dgm:cxn modelId="{6A83E6AD-3E3A-42C6-AFF2-807D170E4407}" type="presOf" srcId="{52EE27C8-6C3F-487A-A2F4-31077B9D5A6D}" destId="{27B5BCE5-4394-48C3-BF0B-8E70CC3427B3}" srcOrd="0" destOrd="0" presId="urn:microsoft.com/office/officeart/2018/2/layout/IconLabelList"/>
    <dgm:cxn modelId="{2F54AEBB-E483-4E20-B1F2-4F48B20D2B76}" type="presOf" srcId="{7BE7F5AC-621E-42D5-B079-B76546D951E9}" destId="{269C2915-64A8-475A-8217-E89A3DEBDEA8}" srcOrd="0" destOrd="0" presId="urn:microsoft.com/office/officeart/2018/2/layout/IconLabelList"/>
    <dgm:cxn modelId="{4016D9D0-6175-4630-9AAE-171C51AF00AD}" type="presOf" srcId="{453669F4-CFA5-483F-89AE-21572C857318}" destId="{8D1F3627-6D8D-4F05-922A-3264454E3BF7}" srcOrd="0" destOrd="0" presId="urn:microsoft.com/office/officeart/2018/2/layout/IconLabelList"/>
    <dgm:cxn modelId="{323DA2D9-6A06-4F5E-903D-FBC12FB776A2}" srcId="{453669F4-CFA5-483F-89AE-21572C857318}" destId="{52EE27C8-6C3F-487A-A2F4-31077B9D5A6D}" srcOrd="0" destOrd="0" parTransId="{D5AA0C90-3D19-4A0B-A6D4-3732E177D1EE}" sibTransId="{D3A279BD-700F-463C-B963-C17F5DE55C04}"/>
    <dgm:cxn modelId="{4C8EB1EE-15F3-4EC8-9FF9-8CD22B619F75}" srcId="{453669F4-CFA5-483F-89AE-21572C857318}" destId="{DA67B083-F2AC-432C-970A-9E3ACDDDCD2A}" srcOrd="3" destOrd="0" parTransId="{2003DF73-DCC1-45B9-A412-4D099AA26713}" sibTransId="{69BE0C49-CB8A-4B48-ACB3-3081D3C10D13}"/>
    <dgm:cxn modelId="{063D14EC-5F60-4947-9731-BCD93907D9F1}" type="presParOf" srcId="{8D1F3627-6D8D-4F05-922A-3264454E3BF7}" destId="{F8D7D16C-E0FD-402A-A10C-E69E14D1298F}" srcOrd="0" destOrd="0" presId="urn:microsoft.com/office/officeart/2018/2/layout/IconLabelList"/>
    <dgm:cxn modelId="{1ABCD969-2F35-4F43-91F0-E0813F1511A9}" type="presParOf" srcId="{F8D7D16C-E0FD-402A-A10C-E69E14D1298F}" destId="{6BAEE88C-71B0-4CD9-BA2E-2587DBEB9D25}" srcOrd="0" destOrd="0" presId="urn:microsoft.com/office/officeart/2018/2/layout/IconLabelList"/>
    <dgm:cxn modelId="{19A84595-AAA2-44EB-98B7-BB04609CB7A1}" type="presParOf" srcId="{F8D7D16C-E0FD-402A-A10C-E69E14D1298F}" destId="{8B7B66F5-FC4B-4D37-8D45-EBCCE090D966}" srcOrd="1" destOrd="0" presId="urn:microsoft.com/office/officeart/2018/2/layout/IconLabelList"/>
    <dgm:cxn modelId="{E4F6EE3D-94CF-49F7-98B0-81CE92ECD30A}" type="presParOf" srcId="{F8D7D16C-E0FD-402A-A10C-E69E14D1298F}" destId="{27B5BCE5-4394-48C3-BF0B-8E70CC3427B3}" srcOrd="2" destOrd="0" presId="urn:microsoft.com/office/officeart/2018/2/layout/IconLabelList"/>
    <dgm:cxn modelId="{31117635-B9A6-4F73-9854-277185C667BF}" type="presParOf" srcId="{8D1F3627-6D8D-4F05-922A-3264454E3BF7}" destId="{9E27C606-013C-47D8-A60B-4474B8ED932F}" srcOrd="1" destOrd="0" presId="urn:microsoft.com/office/officeart/2018/2/layout/IconLabelList"/>
    <dgm:cxn modelId="{F6B72B20-FDF3-42C9-AD10-53C6BE28EBD3}" type="presParOf" srcId="{8D1F3627-6D8D-4F05-922A-3264454E3BF7}" destId="{A0EF9D70-0CF1-4F4F-95E0-670B10BC66D5}" srcOrd="2" destOrd="0" presId="urn:microsoft.com/office/officeart/2018/2/layout/IconLabelList"/>
    <dgm:cxn modelId="{E103108F-FAE9-4033-8FC9-FE91721B632D}" type="presParOf" srcId="{A0EF9D70-0CF1-4F4F-95E0-670B10BC66D5}" destId="{605075DC-7AC1-4DB3-9142-1A2EA8D9B5A2}" srcOrd="0" destOrd="0" presId="urn:microsoft.com/office/officeart/2018/2/layout/IconLabelList"/>
    <dgm:cxn modelId="{3A6F13D5-8A44-4A36-9C19-5F32C03A9C2D}" type="presParOf" srcId="{A0EF9D70-0CF1-4F4F-95E0-670B10BC66D5}" destId="{824F942A-4B72-446F-9705-5A9728A51E77}" srcOrd="1" destOrd="0" presId="urn:microsoft.com/office/officeart/2018/2/layout/IconLabelList"/>
    <dgm:cxn modelId="{94B133D1-3D8B-4960-A731-7B285B695CD8}" type="presParOf" srcId="{A0EF9D70-0CF1-4F4F-95E0-670B10BC66D5}" destId="{269C2915-64A8-475A-8217-E89A3DEBDEA8}" srcOrd="2" destOrd="0" presId="urn:microsoft.com/office/officeart/2018/2/layout/IconLabelList"/>
    <dgm:cxn modelId="{830915B3-08B5-4D4D-93CB-54F772FDEDE6}" type="presParOf" srcId="{8D1F3627-6D8D-4F05-922A-3264454E3BF7}" destId="{6DF109C5-27FF-416C-BFAB-46799BE94429}" srcOrd="3" destOrd="0" presId="urn:microsoft.com/office/officeart/2018/2/layout/IconLabelList"/>
    <dgm:cxn modelId="{861DA8C8-AC81-4165-ADE1-ACD2A1323980}" type="presParOf" srcId="{8D1F3627-6D8D-4F05-922A-3264454E3BF7}" destId="{F135ADBD-3974-4CDA-84BB-D099EA941E42}" srcOrd="4" destOrd="0" presId="urn:microsoft.com/office/officeart/2018/2/layout/IconLabelList"/>
    <dgm:cxn modelId="{9850C459-E3A3-45CC-9F2C-9F71D3E22606}" type="presParOf" srcId="{F135ADBD-3974-4CDA-84BB-D099EA941E42}" destId="{2D392EA3-845C-4EF0-AA96-DC7F73253307}" srcOrd="0" destOrd="0" presId="urn:microsoft.com/office/officeart/2018/2/layout/IconLabelList"/>
    <dgm:cxn modelId="{CF9C43C7-4E74-4150-BD80-4B950926CB78}" type="presParOf" srcId="{F135ADBD-3974-4CDA-84BB-D099EA941E42}" destId="{A4E27EF8-2234-49B1-9AD4-774441C9B07E}" srcOrd="1" destOrd="0" presId="urn:microsoft.com/office/officeart/2018/2/layout/IconLabelList"/>
    <dgm:cxn modelId="{8A94D2E0-57A6-4FE2-9BEB-0AEDA7DB1F4D}" type="presParOf" srcId="{F135ADBD-3974-4CDA-84BB-D099EA941E42}" destId="{4C5E4DB7-38E7-4632-8497-C5A6D9F30E21}" srcOrd="2" destOrd="0" presId="urn:microsoft.com/office/officeart/2018/2/layout/IconLabelList"/>
    <dgm:cxn modelId="{1C0DFF3F-CCB2-4821-BCBE-BA3A13C76B92}" type="presParOf" srcId="{8D1F3627-6D8D-4F05-922A-3264454E3BF7}" destId="{E0917F7C-AA9D-4147-922D-1528A2461D1D}" srcOrd="5" destOrd="0" presId="urn:microsoft.com/office/officeart/2018/2/layout/IconLabelList"/>
    <dgm:cxn modelId="{96DD89B8-3709-44D0-860F-EB755C1C120F}" type="presParOf" srcId="{8D1F3627-6D8D-4F05-922A-3264454E3BF7}" destId="{1DC9E227-157C-4B18-A57C-FB611556C769}" srcOrd="6" destOrd="0" presId="urn:microsoft.com/office/officeart/2018/2/layout/IconLabelList"/>
    <dgm:cxn modelId="{06222A6C-A5E9-49CD-937B-9B13D58A999F}" type="presParOf" srcId="{1DC9E227-157C-4B18-A57C-FB611556C769}" destId="{0C8C1A50-D590-48AD-98BD-70DA8152CE9F}" srcOrd="0" destOrd="0" presId="urn:microsoft.com/office/officeart/2018/2/layout/IconLabelList"/>
    <dgm:cxn modelId="{C4EB991C-3B9A-4996-A221-AEF3AE895883}" type="presParOf" srcId="{1DC9E227-157C-4B18-A57C-FB611556C769}" destId="{53A9CDF9-9A35-4114-97DA-EB2AD975E923}" srcOrd="1" destOrd="0" presId="urn:microsoft.com/office/officeart/2018/2/layout/IconLabelList"/>
    <dgm:cxn modelId="{1E831121-6C55-4AF6-8FEA-402E91B15269}" type="presParOf" srcId="{1DC9E227-157C-4B18-A57C-FB611556C769}" destId="{189C73CB-7079-4685-A1E7-E274D2344B6F}"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E4F2D161-AE90-4ABA-AC68-C2D15BE8E0D4}"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4FF99234-D546-4BBE-88BA-871EAA35308B}">
      <dgm:prSet/>
      <dgm:spPr/>
      <dgm:t>
        <a:bodyPr/>
        <a:lstStyle/>
        <a:p>
          <a:pPr>
            <a:defRPr cap="all"/>
          </a:pPr>
          <a:r>
            <a:rPr lang="en-US"/>
            <a:t>L’stdout si ridirige con &gt; myfile per aprire myfile da file pointer 0 , con &gt;&gt; per aprirlo da file pointer in fondo al file; stderr si ridirige con 2&gt; o 2&gt;&gt;; stdin con command &lt; myfile porta il contenuto di myfile su stdin di command</a:t>
          </a:r>
        </a:p>
      </dgm:t>
    </dgm:pt>
    <dgm:pt modelId="{D3B06419-9007-46A2-813C-D1C08248993D}" type="parTrans" cxnId="{0A55661F-9F5F-4BBF-A6C5-F9CF2CF3DAC8}">
      <dgm:prSet/>
      <dgm:spPr/>
      <dgm:t>
        <a:bodyPr/>
        <a:lstStyle/>
        <a:p>
          <a:endParaRPr lang="en-US"/>
        </a:p>
      </dgm:t>
    </dgm:pt>
    <dgm:pt modelId="{415AAA1E-5153-4B48-94AF-E2542E7BC466}" type="sibTrans" cxnId="{0A55661F-9F5F-4BBF-A6C5-F9CF2CF3DAC8}">
      <dgm:prSet/>
      <dgm:spPr/>
      <dgm:t>
        <a:bodyPr/>
        <a:lstStyle/>
        <a:p>
          <a:endParaRPr lang="en-US"/>
        </a:p>
      </dgm:t>
    </dgm:pt>
    <dgm:pt modelId="{65B06CBC-91AA-4418-9775-047D7285E52E}">
      <dgm:prSet/>
      <dgm:spPr/>
      <dgm:t>
        <a:bodyPr/>
        <a:lstStyle/>
        <a:p>
          <a:pPr>
            <a:defRPr cap="all"/>
          </a:pPr>
          <a:r>
            <a:rPr lang="en-US"/>
            <a:t>Particolare è la confluenza: ls &gt; myfile 2&gt;&amp;1 prima ridirige stderr di ls su stdout ; poi stdout su myfile</a:t>
          </a:r>
        </a:p>
      </dgm:t>
    </dgm:pt>
    <dgm:pt modelId="{E24D8C12-2007-43C1-90BA-46915352AFC1}" type="parTrans" cxnId="{F9039163-5421-478E-BC34-26B8C726E1DD}">
      <dgm:prSet/>
      <dgm:spPr/>
      <dgm:t>
        <a:bodyPr/>
        <a:lstStyle/>
        <a:p>
          <a:endParaRPr lang="en-US"/>
        </a:p>
      </dgm:t>
    </dgm:pt>
    <dgm:pt modelId="{F004EE2A-C840-4E77-9622-21E30A1A069D}" type="sibTrans" cxnId="{F9039163-5421-478E-BC34-26B8C726E1DD}">
      <dgm:prSet/>
      <dgm:spPr/>
      <dgm:t>
        <a:bodyPr/>
        <a:lstStyle/>
        <a:p>
          <a:endParaRPr lang="en-US"/>
        </a:p>
      </dgm:t>
    </dgm:pt>
    <dgm:pt modelId="{DB0E532D-6747-4C06-ABF1-9D1B24629816}">
      <dgm:prSet/>
      <dgm:spPr/>
      <dgm:t>
        <a:bodyPr/>
        <a:lstStyle/>
        <a:p>
          <a:pPr>
            <a:defRPr cap="all"/>
          </a:pPr>
          <a:r>
            <a:rPr lang="en-US"/>
            <a:t>Inoltre si può evitare l’uso di file temporanei per inviare dati su stdin di un comando, usando command &lt;&lt;MARCATORE o command &lt;&lt;&lt; “testo” per un sola linea</a:t>
          </a:r>
        </a:p>
      </dgm:t>
    </dgm:pt>
    <dgm:pt modelId="{69C2449E-A738-4850-A6ED-194D5DD369E3}" type="parTrans" cxnId="{5F0782BD-B2EE-49A6-B64B-E252D0BCFEBC}">
      <dgm:prSet/>
      <dgm:spPr/>
      <dgm:t>
        <a:bodyPr/>
        <a:lstStyle/>
        <a:p>
          <a:endParaRPr lang="en-US"/>
        </a:p>
      </dgm:t>
    </dgm:pt>
    <dgm:pt modelId="{47C96CA9-02B7-4FBA-8533-0ACBAC7FEC81}" type="sibTrans" cxnId="{5F0782BD-B2EE-49A6-B64B-E252D0BCFEBC}">
      <dgm:prSet/>
      <dgm:spPr/>
      <dgm:t>
        <a:bodyPr/>
        <a:lstStyle/>
        <a:p>
          <a:endParaRPr lang="en-US"/>
        </a:p>
      </dgm:t>
    </dgm:pt>
    <dgm:pt modelId="{918A49B0-80E8-4C4A-B4D2-BA3756ACB6B5}">
      <dgm:prSet/>
      <dgm:spPr/>
      <dgm:t>
        <a:bodyPr/>
        <a:lstStyle/>
        <a:p>
          <a:pPr>
            <a:defRPr cap="all"/>
          </a:pPr>
          <a:r>
            <a:rPr lang="en-US"/>
            <a:t>Per ridirigere stream permanentemente si usa exec , che ridirige gli stessi stream della shell quindi tutti i comandi successivi avranno quegli fd</a:t>
          </a:r>
        </a:p>
      </dgm:t>
    </dgm:pt>
    <dgm:pt modelId="{E283ECE1-2D8A-461C-B3E9-C00BAD6C1F45}" type="parTrans" cxnId="{0E7F1627-0BD5-4780-8F41-368B85000640}">
      <dgm:prSet/>
      <dgm:spPr/>
      <dgm:t>
        <a:bodyPr/>
        <a:lstStyle/>
        <a:p>
          <a:endParaRPr lang="en-US"/>
        </a:p>
      </dgm:t>
    </dgm:pt>
    <dgm:pt modelId="{CEF52163-3497-439B-BA64-51506D578EB9}" type="sibTrans" cxnId="{0E7F1627-0BD5-4780-8F41-368B85000640}">
      <dgm:prSet/>
      <dgm:spPr/>
      <dgm:t>
        <a:bodyPr/>
        <a:lstStyle/>
        <a:p>
          <a:endParaRPr lang="en-US"/>
        </a:p>
      </dgm:t>
    </dgm:pt>
    <dgm:pt modelId="{57B32BB9-5D41-466F-BA17-C7939BF7C41B}" type="pres">
      <dgm:prSet presAssocID="{E4F2D161-AE90-4ABA-AC68-C2D15BE8E0D4}" presName="root" presStyleCnt="0">
        <dgm:presLayoutVars>
          <dgm:dir/>
          <dgm:resizeHandles val="exact"/>
        </dgm:presLayoutVars>
      </dgm:prSet>
      <dgm:spPr/>
    </dgm:pt>
    <dgm:pt modelId="{AF44D62C-CBD6-4668-81C1-5CD02B2F50CB}" type="pres">
      <dgm:prSet presAssocID="{4FF99234-D546-4BBE-88BA-871EAA35308B}" presName="compNode" presStyleCnt="0"/>
      <dgm:spPr/>
    </dgm:pt>
    <dgm:pt modelId="{A714037B-6BCF-4A24-B3AC-4602CA5A0045}" type="pres">
      <dgm:prSet presAssocID="{4FF99234-D546-4BBE-88BA-871EAA35308B}" presName="iconBgRect" presStyleLbl="bgShp" presStyleIdx="0" presStyleCnt="4"/>
      <dgm:spPr>
        <a:prstGeom prst="round2DiagRect">
          <a:avLst>
            <a:gd name="adj1" fmla="val 29727"/>
            <a:gd name="adj2" fmla="val 0"/>
          </a:avLst>
        </a:prstGeom>
      </dgm:spPr>
    </dgm:pt>
    <dgm:pt modelId="{30B566BD-9E80-4978-B5B9-FE6340DF760D}" type="pres">
      <dgm:prSet presAssocID="{4FF99234-D546-4BBE-88BA-871EAA35308B}"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Flowchart"/>
        </a:ext>
      </dgm:extLst>
    </dgm:pt>
    <dgm:pt modelId="{2D2C732B-56D1-4469-8312-6B2CEE372DC1}" type="pres">
      <dgm:prSet presAssocID="{4FF99234-D546-4BBE-88BA-871EAA35308B}" presName="spaceRect" presStyleCnt="0"/>
      <dgm:spPr/>
    </dgm:pt>
    <dgm:pt modelId="{D7D76A3A-AD14-42DF-ACC1-AA661C56A444}" type="pres">
      <dgm:prSet presAssocID="{4FF99234-D546-4BBE-88BA-871EAA35308B}" presName="textRect" presStyleLbl="revTx" presStyleIdx="0" presStyleCnt="4">
        <dgm:presLayoutVars>
          <dgm:chMax val="1"/>
          <dgm:chPref val="1"/>
        </dgm:presLayoutVars>
      </dgm:prSet>
      <dgm:spPr/>
    </dgm:pt>
    <dgm:pt modelId="{989474A7-F164-48B2-BF1D-125B0AFAD706}" type="pres">
      <dgm:prSet presAssocID="{415AAA1E-5153-4B48-94AF-E2542E7BC466}" presName="sibTrans" presStyleCnt="0"/>
      <dgm:spPr/>
    </dgm:pt>
    <dgm:pt modelId="{6056F6FF-4310-4AF2-B2DE-7EF06BA483EB}" type="pres">
      <dgm:prSet presAssocID="{65B06CBC-91AA-4418-9775-047D7285E52E}" presName="compNode" presStyleCnt="0"/>
      <dgm:spPr/>
    </dgm:pt>
    <dgm:pt modelId="{E59F5611-5EC5-4327-85C5-8E1B4632D8C0}" type="pres">
      <dgm:prSet presAssocID="{65B06CBC-91AA-4418-9775-047D7285E52E}" presName="iconBgRect" presStyleLbl="bgShp" presStyleIdx="1" presStyleCnt="4"/>
      <dgm:spPr>
        <a:prstGeom prst="round2DiagRect">
          <a:avLst>
            <a:gd name="adj1" fmla="val 29727"/>
            <a:gd name="adj2" fmla="val 0"/>
          </a:avLst>
        </a:prstGeom>
      </dgm:spPr>
    </dgm:pt>
    <dgm:pt modelId="{A56D664F-A6B7-43B8-B0C5-876F3084859D}" type="pres">
      <dgm:prSet presAssocID="{65B06CBC-91AA-4418-9775-047D7285E52E}"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est tubes"/>
        </a:ext>
      </dgm:extLst>
    </dgm:pt>
    <dgm:pt modelId="{487E24D9-368B-4E55-8384-D7711FE16923}" type="pres">
      <dgm:prSet presAssocID="{65B06CBC-91AA-4418-9775-047D7285E52E}" presName="spaceRect" presStyleCnt="0"/>
      <dgm:spPr/>
    </dgm:pt>
    <dgm:pt modelId="{8F8EB6E3-AF17-45DD-9DA9-490A3BF40204}" type="pres">
      <dgm:prSet presAssocID="{65B06CBC-91AA-4418-9775-047D7285E52E}" presName="textRect" presStyleLbl="revTx" presStyleIdx="1" presStyleCnt="4">
        <dgm:presLayoutVars>
          <dgm:chMax val="1"/>
          <dgm:chPref val="1"/>
        </dgm:presLayoutVars>
      </dgm:prSet>
      <dgm:spPr/>
    </dgm:pt>
    <dgm:pt modelId="{471364EE-D7DD-4444-9BC9-D266EF2ACB58}" type="pres">
      <dgm:prSet presAssocID="{F004EE2A-C840-4E77-9622-21E30A1A069D}" presName="sibTrans" presStyleCnt="0"/>
      <dgm:spPr/>
    </dgm:pt>
    <dgm:pt modelId="{64AB01C1-B886-4856-B896-02FC59FAF6BC}" type="pres">
      <dgm:prSet presAssocID="{DB0E532D-6747-4C06-ABF1-9D1B24629816}" presName="compNode" presStyleCnt="0"/>
      <dgm:spPr/>
    </dgm:pt>
    <dgm:pt modelId="{0216ED60-7123-4C72-9599-1C5AF6C3ECA4}" type="pres">
      <dgm:prSet presAssocID="{DB0E532D-6747-4C06-ABF1-9D1B24629816}" presName="iconBgRect" presStyleLbl="bgShp" presStyleIdx="2" presStyleCnt="4"/>
      <dgm:spPr>
        <a:prstGeom prst="round2DiagRect">
          <a:avLst>
            <a:gd name="adj1" fmla="val 29727"/>
            <a:gd name="adj2" fmla="val 0"/>
          </a:avLst>
        </a:prstGeom>
      </dgm:spPr>
    </dgm:pt>
    <dgm:pt modelId="{16A53643-978A-4B2D-9500-026C6DC77A5F}" type="pres">
      <dgm:prSet presAssocID="{DB0E532D-6747-4C06-ABF1-9D1B24629816}"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isconnected"/>
        </a:ext>
      </dgm:extLst>
    </dgm:pt>
    <dgm:pt modelId="{AECB58E5-1B30-4E49-86A7-95565C55356D}" type="pres">
      <dgm:prSet presAssocID="{DB0E532D-6747-4C06-ABF1-9D1B24629816}" presName="spaceRect" presStyleCnt="0"/>
      <dgm:spPr/>
    </dgm:pt>
    <dgm:pt modelId="{ADD977FE-4812-407C-8671-B5BC2D15156D}" type="pres">
      <dgm:prSet presAssocID="{DB0E532D-6747-4C06-ABF1-9D1B24629816}" presName="textRect" presStyleLbl="revTx" presStyleIdx="2" presStyleCnt="4">
        <dgm:presLayoutVars>
          <dgm:chMax val="1"/>
          <dgm:chPref val="1"/>
        </dgm:presLayoutVars>
      </dgm:prSet>
      <dgm:spPr/>
    </dgm:pt>
    <dgm:pt modelId="{90A35765-F45E-470B-84EC-830ED38EAD60}" type="pres">
      <dgm:prSet presAssocID="{47C96CA9-02B7-4FBA-8533-0ACBAC7FEC81}" presName="sibTrans" presStyleCnt="0"/>
      <dgm:spPr/>
    </dgm:pt>
    <dgm:pt modelId="{C40C45BE-2D71-4DB9-B379-AB6ACA9AF5FA}" type="pres">
      <dgm:prSet presAssocID="{918A49B0-80E8-4C4A-B4D2-BA3756ACB6B5}" presName="compNode" presStyleCnt="0"/>
      <dgm:spPr/>
    </dgm:pt>
    <dgm:pt modelId="{608E36D1-7F80-4F2F-849F-84A70937C28D}" type="pres">
      <dgm:prSet presAssocID="{918A49B0-80E8-4C4A-B4D2-BA3756ACB6B5}" presName="iconBgRect" presStyleLbl="bgShp" presStyleIdx="3" presStyleCnt="4"/>
      <dgm:spPr>
        <a:prstGeom prst="round2DiagRect">
          <a:avLst>
            <a:gd name="adj1" fmla="val 29727"/>
            <a:gd name="adj2" fmla="val 0"/>
          </a:avLst>
        </a:prstGeom>
      </dgm:spPr>
    </dgm:pt>
    <dgm:pt modelId="{BD27BD3E-B3CF-41C1-981B-B95832F61514}" type="pres">
      <dgm:prSet presAssocID="{918A49B0-80E8-4C4A-B4D2-BA3756ACB6B5}"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Processor"/>
        </a:ext>
      </dgm:extLst>
    </dgm:pt>
    <dgm:pt modelId="{655A16DE-2706-4FE5-803A-67933EB92B23}" type="pres">
      <dgm:prSet presAssocID="{918A49B0-80E8-4C4A-B4D2-BA3756ACB6B5}" presName="spaceRect" presStyleCnt="0"/>
      <dgm:spPr/>
    </dgm:pt>
    <dgm:pt modelId="{E900EE31-CC26-4199-BE3B-B577783CD25E}" type="pres">
      <dgm:prSet presAssocID="{918A49B0-80E8-4C4A-B4D2-BA3756ACB6B5}" presName="textRect" presStyleLbl="revTx" presStyleIdx="3" presStyleCnt="4">
        <dgm:presLayoutVars>
          <dgm:chMax val="1"/>
          <dgm:chPref val="1"/>
        </dgm:presLayoutVars>
      </dgm:prSet>
      <dgm:spPr/>
    </dgm:pt>
  </dgm:ptLst>
  <dgm:cxnLst>
    <dgm:cxn modelId="{FBEA0F15-AB4E-454B-9381-F4210BF990E9}" type="presOf" srcId="{918A49B0-80E8-4C4A-B4D2-BA3756ACB6B5}" destId="{E900EE31-CC26-4199-BE3B-B577783CD25E}" srcOrd="0" destOrd="0" presId="urn:microsoft.com/office/officeart/2018/5/layout/IconLeafLabelList"/>
    <dgm:cxn modelId="{0A55661F-9F5F-4BBF-A6C5-F9CF2CF3DAC8}" srcId="{E4F2D161-AE90-4ABA-AC68-C2D15BE8E0D4}" destId="{4FF99234-D546-4BBE-88BA-871EAA35308B}" srcOrd="0" destOrd="0" parTransId="{D3B06419-9007-46A2-813C-D1C08248993D}" sibTransId="{415AAA1E-5153-4B48-94AF-E2542E7BC466}"/>
    <dgm:cxn modelId="{0E7F1627-0BD5-4780-8F41-368B85000640}" srcId="{E4F2D161-AE90-4ABA-AC68-C2D15BE8E0D4}" destId="{918A49B0-80E8-4C4A-B4D2-BA3756ACB6B5}" srcOrd="3" destOrd="0" parTransId="{E283ECE1-2D8A-461C-B3E9-C00BAD6C1F45}" sibTransId="{CEF52163-3497-439B-BA64-51506D578EB9}"/>
    <dgm:cxn modelId="{FE31AA5C-D14E-4B0B-9DDF-9763DFAA1CCB}" type="presOf" srcId="{DB0E532D-6747-4C06-ABF1-9D1B24629816}" destId="{ADD977FE-4812-407C-8671-B5BC2D15156D}" srcOrd="0" destOrd="0" presId="urn:microsoft.com/office/officeart/2018/5/layout/IconLeafLabelList"/>
    <dgm:cxn modelId="{F9039163-5421-478E-BC34-26B8C726E1DD}" srcId="{E4F2D161-AE90-4ABA-AC68-C2D15BE8E0D4}" destId="{65B06CBC-91AA-4418-9775-047D7285E52E}" srcOrd="1" destOrd="0" parTransId="{E24D8C12-2007-43C1-90BA-46915352AFC1}" sibTransId="{F004EE2A-C840-4E77-9622-21E30A1A069D}"/>
    <dgm:cxn modelId="{44E5ED76-9577-4EDF-990A-B256676269A6}" type="presOf" srcId="{E4F2D161-AE90-4ABA-AC68-C2D15BE8E0D4}" destId="{57B32BB9-5D41-466F-BA17-C7939BF7C41B}" srcOrd="0" destOrd="0" presId="urn:microsoft.com/office/officeart/2018/5/layout/IconLeafLabelList"/>
    <dgm:cxn modelId="{906F627A-C192-4196-A449-ABAE261C33DF}" type="presOf" srcId="{4FF99234-D546-4BBE-88BA-871EAA35308B}" destId="{D7D76A3A-AD14-42DF-ACC1-AA661C56A444}" srcOrd="0" destOrd="0" presId="urn:microsoft.com/office/officeart/2018/5/layout/IconLeafLabelList"/>
    <dgm:cxn modelId="{5F0782BD-B2EE-49A6-B64B-E252D0BCFEBC}" srcId="{E4F2D161-AE90-4ABA-AC68-C2D15BE8E0D4}" destId="{DB0E532D-6747-4C06-ABF1-9D1B24629816}" srcOrd="2" destOrd="0" parTransId="{69C2449E-A738-4850-A6ED-194D5DD369E3}" sibTransId="{47C96CA9-02B7-4FBA-8533-0ACBAC7FEC81}"/>
    <dgm:cxn modelId="{A0F980FB-7596-485D-906A-E9CD4A403CB3}" type="presOf" srcId="{65B06CBC-91AA-4418-9775-047D7285E52E}" destId="{8F8EB6E3-AF17-45DD-9DA9-490A3BF40204}" srcOrd="0" destOrd="0" presId="urn:microsoft.com/office/officeart/2018/5/layout/IconLeafLabelList"/>
    <dgm:cxn modelId="{0FBB4C4F-DDA6-40BA-9D98-B303A63E520A}" type="presParOf" srcId="{57B32BB9-5D41-466F-BA17-C7939BF7C41B}" destId="{AF44D62C-CBD6-4668-81C1-5CD02B2F50CB}" srcOrd="0" destOrd="0" presId="urn:microsoft.com/office/officeart/2018/5/layout/IconLeafLabelList"/>
    <dgm:cxn modelId="{5D834A34-CC35-46E9-8E7B-66A61236A29E}" type="presParOf" srcId="{AF44D62C-CBD6-4668-81C1-5CD02B2F50CB}" destId="{A714037B-6BCF-4A24-B3AC-4602CA5A0045}" srcOrd="0" destOrd="0" presId="urn:microsoft.com/office/officeart/2018/5/layout/IconLeafLabelList"/>
    <dgm:cxn modelId="{42597E11-29DB-43E7-9C96-72EBDF4CEB92}" type="presParOf" srcId="{AF44D62C-CBD6-4668-81C1-5CD02B2F50CB}" destId="{30B566BD-9E80-4978-B5B9-FE6340DF760D}" srcOrd="1" destOrd="0" presId="urn:microsoft.com/office/officeart/2018/5/layout/IconLeafLabelList"/>
    <dgm:cxn modelId="{30DDCF9B-C134-45C2-BA8B-6E563845AAFE}" type="presParOf" srcId="{AF44D62C-CBD6-4668-81C1-5CD02B2F50CB}" destId="{2D2C732B-56D1-4469-8312-6B2CEE372DC1}" srcOrd="2" destOrd="0" presId="urn:microsoft.com/office/officeart/2018/5/layout/IconLeafLabelList"/>
    <dgm:cxn modelId="{A145AF41-DFBA-4A53-8B13-FC3B03D4F7CC}" type="presParOf" srcId="{AF44D62C-CBD6-4668-81C1-5CD02B2F50CB}" destId="{D7D76A3A-AD14-42DF-ACC1-AA661C56A444}" srcOrd="3" destOrd="0" presId="urn:microsoft.com/office/officeart/2018/5/layout/IconLeafLabelList"/>
    <dgm:cxn modelId="{DEB503DB-8C57-4C6B-8DFD-D0A9775B9A5E}" type="presParOf" srcId="{57B32BB9-5D41-466F-BA17-C7939BF7C41B}" destId="{989474A7-F164-48B2-BF1D-125B0AFAD706}" srcOrd="1" destOrd="0" presId="urn:microsoft.com/office/officeart/2018/5/layout/IconLeafLabelList"/>
    <dgm:cxn modelId="{B379C922-31AC-4D32-B894-F548601DB3AA}" type="presParOf" srcId="{57B32BB9-5D41-466F-BA17-C7939BF7C41B}" destId="{6056F6FF-4310-4AF2-B2DE-7EF06BA483EB}" srcOrd="2" destOrd="0" presId="urn:microsoft.com/office/officeart/2018/5/layout/IconLeafLabelList"/>
    <dgm:cxn modelId="{E0A4DCFA-79B3-4F81-9936-7655897A94B8}" type="presParOf" srcId="{6056F6FF-4310-4AF2-B2DE-7EF06BA483EB}" destId="{E59F5611-5EC5-4327-85C5-8E1B4632D8C0}" srcOrd="0" destOrd="0" presId="urn:microsoft.com/office/officeart/2018/5/layout/IconLeafLabelList"/>
    <dgm:cxn modelId="{3ECF3B40-5F8D-4B46-BC9F-BC9422AFD8BA}" type="presParOf" srcId="{6056F6FF-4310-4AF2-B2DE-7EF06BA483EB}" destId="{A56D664F-A6B7-43B8-B0C5-876F3084859D}" srcOrd="1" destOrd="0" presId="urn:microsoft.com/office/officeart/2018/5/layout/IconLeafLabelList"/>
    <dgm:cxn modelId="{56B70366-18F2-499A-8E36-7A526F4D1064}" type="presParOf" srcId="{6056F6FF-4310-4AF2-B2DE-7EF06BA483EB}" destId="{487E24D9-368B-4E55-8384-D7711FE16923}" srcOrd="2" destOrd="0" presId="urn:microsoft.com/office/officeart/2018/5/layout/IconLeafLabelList"/>
    <dgm:cxn modelId="{FA87456F-3519-4023-8849-1070A3337A58}" type="presParOf" srcId="{6056F6FF-4310-4AF2-B2DE-7EF06BA483EB}" destId="{8F8EB6E3-AF17-45DD-9DA9-490A3BF40204}" srcOrd="3" destOrd="0" presId="urn:microsoft.com/office/officeart/2018/5/layout/IconLeafLabelList"/>
    <dgm:cxn modelId="{7FE0D3F0-EDE4-49CD-B5F9-40B9F0B8EF0D}" type="presParOf" srcId="{57B32BB9-5D41-466F-BA17-C7939BF7C41B}" destId="{471364EE-D7DD-4444-9BC9-D266EF2ACB58}" srcOrd="3" destOrd="0" presId="urn:microsoft.com/office/officeart/2018/5/layout/IconLeafLabelList"/>
    <dgm:cxn modelId="{DD9EA7BC-52BA-467F-9AD2-4D7B5CA4A31F}" type="presParOf" srcId="{57B32BB9-5D41-466F-BA17-C7939BF7C41B}" destId="{64AB01C1-B886-4856-B896-02FC59FAF6BC}" srcOrd="4" destOrd="0" presId="urn:microsoft.com/office/officeart/2018/5/layout/IconLeafLabelList"/>
    <dgm:cxn modelId="{FE062B70-5DD7-4C79-98F7-3EE586B0941A}" type="presParOf" srcId="{64AB01C1-B886-4856-B896-02FC59FAF6BC}" destId="{0216ED60-7123-4C72-9599-1C5AF6C3ECA4}" srcOrd="0" destOrd="0" presId="urn:microsoft.com/office/officeart/2018/5/layout/IconLeafLabelList"/>
    <dgm:cxn modelId="{5FED8AD5-7B36-49C2-80EB-342C5A0C3286}" type="presParOf" srcId="{64AB01C1-B886-4856-B896-02FC59FAF6BC}" destId="{16A53643-978A-4B2D-9500-026C6DC77A5F}" srcOrd="1" destOrd="0" presId="urn:microsoft.com/office/officeart/2018/5/layout/IconLeafLabelList"/>
    <dgm:cxn modelId="{DBEEBD77-7E45-43C6-8ADE-2BF2B50D1F3D}" type="presParOf" srcId="{64AB01C1-B886-4856-B896-02FC59FAF6BC}" destId="{AECB58E5-1B30-4E49-86A7-95565C55356D}" srcOrd="2" destOrd="0" presId="urn:microsoft.com/office/officeart/2018/5/layout/IconLeafLabelList"/>
    <dgm:cxn modelId="{F4958A43-7C62-446B-A530-2A4768EA344B}" type="presParOf" srcId="{64AB01C1-B886-4856-B896-02FC59FAF6BC}" destId="{ADD977FE-4812-407C-8671-B5BC2D15156D}" srcOrd="3" destOrd="0" presId="urn:microsoft.com/office/officeart/2018/5/layout/IconLeafLabelList"/>
    <dgm:cxn modelId="{97791935-71C5-46ED-84EE-9554B175CB2A}" type="presParOf" srcId="{57B32BB9-5D41-466F-BA17-C7939BF7C41B}" destId="{90A35765-F45E-470B-84EC-830ED38EAD60}" srcOrd="5" destOrd="0" presId="urn:microsoft.com/office/officeart/2018/5/layout/IconLeafLabelList"/>
    <dgm:cxn modelId="{9884FDCC-4853-4911-8654-6F779BE66F05}" type="presParOf" srcId="{57B32BB9-5D41-466F-BA17-C7939BF7C41B}" destId="{C40C45BE-2D71-4DB9-B379-AB6ACA9AF5FA}" srcOrd="6" destOrd="0" presId="urn:microsoft.com/office/officeart/2018/5/layout/IconLeafLabelList"/>
    <dgm:cxn modelId="{5E340286-766F-4818-8E53-DD70071F9B83}" type="presParOf" srcId="{C40C45BE-2D71-4DB9-B379-AB6ACA9AF5FA}" destId="{608E36D1-7F80-4F2F-849F-84A70937C28D}" srcOrd="0" destOrd="0" presId="urn:microsoft.com/office/officeart/2018/5/layout/IconLeafLabelList"/>
    <dgm:cxn modelId="{7DB297C5-126F-46B5-B05B-8150AF08C012}" type="presParOf" srcId="{C40C45BE-2D71-4DB9-B379-AB6ACA9AF5FA}" destId="{BD27BD3E-B3CF-41C1-981B-B95832F61514}" srcOrd="1" destOrd="0" presId="urn:microsoft.com/office/officeart/2018/5/layout/IconLeafLabelList"/>
    <dgm:cxn modelId="{8F469D68-9AB1-474A-9AD2-8561A19513BE}" type="presParOf" srcId="{C40C45BE-2D71-4DB9-B379-AB6ACA9AF5FA}" destId="{655A16DE-2706-4FE5-803A-67933EB92B23}" srcOrd="2" destOrd="0" presId="urn:microsoft.com/office/officeart/2018/5/layout/IconLeafLabelList"/>
    <dgm:cxn modelId="{6E465CE5-D33D-4843-B93F-5085C55B3A13}" type="presParOf" srcId="{C40C45BE-2D71-4DB9-B379-AB6ACA9AF5FA}" destId="{E900EE31-CC26-4199-BE3B-B577783CD25E}" srcOrd="3" destOrd="0" presId="urn:microsoft.com/office/officeart/2018/5/layout/IconLeaf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4E23A822-D4C6-4F59-9160-FA650C0653EB}" type="doc">
      <dgm:prSet loTypeId="urn:microsoft.com/office/officeart/2005/8/layout/matrix2" loCatId="matrix" qsTypeId="urn:microsoft.com/office/officeart/2005/8/quickstyle/simple1" qsCatId="simple" csTypeId="urn:microsoft.com/office/officeart/2005/8/colors/colorful5" csCatId="colorful"/>
      <dgm:spPr/>
      <dgm:t>
        <a:bodyPr/>
        <a:lstStyle/>
        <a:p>
          <a:endParaRPr lang="en-US"/>
        </a:p>
      </dgm:t>
    </dgm:pt>
    <dgm:pt modelId="{08B471B6-2FAB-42C0-82CC-F1C36A8D33C8}">
      <dgm:prSet/>
      <dgm:spPr/>
      <dgm:t>
        <a:bodyPr/>
        <a:lstStyle/>
        <a:p>
          <a:r>
            <a:rPr lang="en-US"/>
            <a:t>CTRL + Z per SIGSTP</a:t>
          </a:r>
        </a:p>
      </dgm:t>
    </dgm:pt>
    <dgm:pt modelId="{551FFF0E-4C73-4AAD-99E6-CDE05173CDA1}" type="parTrans" cxnId="{7BF88AE8-8765-468A-92B3-F08C1282AD45}">
      <dgm:prSet/>
      <dgm:spPr/>
      <dgm:t>
        <a:bodyPr/>
        <a:lstStyle/>
        <a:p>
          <a:endParaRPr lang="en-US"/>
        </a:p>
      </dgm:t>
    </dgm:pt>
    <dgm:pt modelId="{1367B60F-60E9-4B41-B784-1AA0A7C50FB4}" type="sibTrans" cxnId="{7BF88AE8-8765-468A-92B3-F08C1282AD45}">
      <dgm:prSet/>
      <dgm:spPr/>
      <dgm:t>
        <a:bodyPr/>
        <a:lstStyle/>
        <a:p>
          <a:endParaRPr lang="en-US"/>
        </a:p>
      </dgm:t>
    </dgm:pt>
    <dgm:pt modelId="{C3E31BDD-0398-45B7-B114-E9F594ACE856}">
      <dgm:prSet/>
      <dgm:spPr/>
      <dgm:t>
        <a:bodyPr/>
        <a:lstStyle/>
        <a:p>
          <a:r>
            <a:rPr lang="en-US"/>
            <a:t>CTRL + C per SIGINT</a:t>
          </a:r>
        </a:p>
      </dgm:t>
    </dgm:pt>
    <dgm:pt modelId="{4F726067-01FB-4314-AE76-6331950B9471}" type="parTrans" cxnId="{88571F5B-1C86-43D4-AB46-9AFC74CCBA2D}">
      <dgm:prSet/>
      <dgm:spPr/>
      <dgm:t>
        <a:bodyPr/>
        <a:lstStyle/>
        <a:p>
          <a:endParaRPr lang="en-US"/>
        </a:p>
      </dgm:t>
    </dgm:pt>
    <dgm:pt modelId="{1AA651EE-E9D7-4C85-A4E8-185ADB0D0454}" type="sibTrans" cxnId="{88571F5B-1C86-43D4-AB46-9AFC74CCBA2D}">
      <dgm:prSet/>
      <dgm:spPr/>
      <dgm:t>
        <a:bodyPr/>
        <a:lstStyle/>
        <a:p>
          <a:endParaRPr lang="en-US"/>
        </a:p>
      </dgm:t>
    </dgm:pt>
    <dgm:pt modelId="{B382D0EF-B193-40B5-89B5-14A91834B236}">
      <dgm:prSet/>
      <dgm:spPr/>
      <dgm:t>
        <a:bodyPr/>
        <a:lstStyle/>
        <a:p>
          <a:r>
            <a:rPr lang="en-US"/>
            <a:t>CTRL + \ per SIGQUIT</a:t>
          </a:r>
        </a:p>
      </dgm:t>
    </dgm:pt>
    <dgm:pt modelId="{D16E28D3-FA8A-4B5A-AB79-29C2F28DFA11}" type="parTrans" cxnId="{471156E6-CFA6-448F-8640-0B0B1655306F}">
      <dgm:prSet/>
      <dgm:spPr/>
      <dgm:t>
        <a:bodyPr/>
        <a:lstStyle/>
        <a:p>
          <a:endParaRPr lang="en-US"/>
        </a:p>
      </dgm:t>
    </dgm:pt>
    <dgm:pt modelId="{174E2DB6-4DF8-4405-86B3-A23E4179DE8A}" type="sibTrans" cxnId="{471156E6-CFA6-448F-8640-0B0B1655306F}">
      <dgm:prSet/>
      <dgm:spPr/>
      <dgm:t>
        <a:bodyPr/>
        <a:lstStyle/>
        <a:p>
          <a:endParaRPr lang="en-US"/>
        </a:p>
      </dgm:t>
    </dgm:pt>
    <dgm:pt modelId="{C1F6898F-1E1D-493A-9C9D-1871E3F6081D}">
      <dgm:prSet/>
      <dgm:spPr/>
      <dgm:t>
        <a:bodyPr/>
        <a:lstStyle/>
        <a:p>
          <a:r>
            <a:rPr lang="en-US"/>
            <a:t>Inoltre CTRL+D produce carattere EOF che non è un segnale, CTRL + S stoppa scrolling congelando il terminale e CTRL + Q riavvia scrolling</a:t>
          </a:r>
        </a:p>
      </dgm:t>
    </dgm:pt>
    <dgm:pt modelId="{48F2DEF0-0A3E-428D-A7E9-09F93C1A26E8}" type="parTrans" cxnId="{5BD0EE49-9711-4C7F-A6A8-59E7AF04A7DE}">
      <dgm:prSet/>
      <dgm:spPr/>
      <dgm:t>
        <a:bodyPr/>
        <a:lstStyle/>
        <a:p>
          <a:endParaRPr lang="en-US"/>
        </a:p>
      </dgm:t>
    </dgm:pt>
    <dgm:pt modelId="{0501C781-1EB8-4BB6-A346-EE4633362C56}" type="sibTrans" cxnId="{5BD0EE49-9711-4C7F-A6A8-59E7AF04A7DE}">
      <dgm:prSet/>
      <dgm:spPr/>
      <dgm:t>
        <a:bodyPr/>
        <a:lstStyle/>
        <a:p>
          <a:endParaRPr lang="en-US"/>
        </a:p>
      </dgm:t>
    </dgm:pt>
    <dgm:pt modelId="{8BF4078C-5A78-4081-945F-B8EB703E8E56}" type="pres">
      <dgm:prSet presAssocID="{4E23A822-D4C6-4F59-9160-FA650C0653EB}" presName="matrix" presStyleCnt="0">
        <dgm:presLayoutVars>
          <dgm:chMax val="1"/>
          <dgm:dir/>
          <dgm:resizeHandles val="exact"/>
        </dgm:presLayoutVars>
      </dgm:prSet>
      <dgm:spPr/>
    </dgm:pt>
    <dgm:pt modelId="{1EDFC4E6-3F16-48A6-9BFC-323CC04CDA13}" type="pres">
      <dgm:prSet presAssocID="{4E23A822-D4C6-4F59-9160-FA650C0653EB}" presName="axisShape" presStyleLbl="bgShp" presStyleIdx="0" presStyleCnt="1"/>
      <dgm:spPr/>
    </dgm:pt>
    <dgm:pt modelId="{9704E0AB-1EB0-43B6-848D-4EE9B7CE2761}" type="pres">
      <dgm:prSet presAssocID="{4E23A822-D4C6-4F59-9160-FA650C0653EB}" presName="rect1" presStyleLbl="node1" presStyleIdx="0" presStyleCnt="4">
        <dgm:presLayoutVars>
          <dgm:chMax val="0"/>
          <dgm:chPref val="0"/>
          <dgm:bulletEnabled val="1"/>
        </dgm:presLayoutVars>
      </dgm:prSet>
      <dgm:spPr/>
    </dgm:pt>
    <dgm:pt modelId="{E2F23A4A-2269-478E-B810-D19473117AEE}" type="pres">
      <dgm:prSet presAssocID="{4E23A822-D4C6-4F59-9160-FA650C0653EB}" presName="rect2" presStyleLbl="node1" presStyleIdx="1" presStyleCnt="4">
        <dgm:presLayoutVars>
          <dgm:chMax val="0"/>
          <dgm:chPref val="0"/>
          <dgm:bulletEnabled val="1"/>
        </dgm:presLayoutVars>
      </dgm:prSet>
      <dgm:spPr/>
    </dgm:pt>
    <dgm:pt modelId="{0E8AFA55-C277-471C-8FF8-D1955B4B7D2A}" type="pres">
      <dgm:prSet presAssocID="{4E23A822-D4C6-4F59-9160-FA650C0653EB}" presName="rect3" presStyleLbl="node1" presStyleIdx="2" presStyleCnt="4">
        <dgm:presLayoutVars>
          <dgm:chMax val="0"/>
          <dgm:chPref val="0"/>
          <dgm:bulletEnabled val="1"/>
        </dgm:presLayoutVars>
      </dgm:prSet>
      <dgm:spPr/>
    </dgm:pt>
    <dgm:pt modelId="{3DA503AA-E52B-419A-8483-D4A2594DCEF2}" type="pres">
      <dgm:prSet presAssocID="{4E23A822-D4C6-4F59-9160-FA650C0653EB}" presName="rect4" presStyleLbl="node1" presStyleIdx="3" presStyleCnt="4">
        <dgm:presLayoutVars>
          <dgm:chMax val="0"/>
          <dgm:chPref val="0"/>
          <dgm:bulletEnabled val="1"/>
        </dgm:presLayoutVars>
      </dgm:prSet>
      <dgm:spPr/>
    </dgm:pt>
  </dgm:ptLst>
  <dgm:cxnLst>
    <dgm:cxn modelId="{88571F5B-1C86-43D4-AB46-9AFC74CCBA2D}" srcId="{4E23A822-D4C6-4F59-9160-FA650C0653EB}" destId="{C3E31BDD-0398-45B7-B114-E9F594ACE856}" srcOrd="1" destOrd="0" parTransId="{4F726067-01FB-4314-AE76-6331950B9471}" sibTransId="{1AA651EE-E9D7-4C85-A4E8-185ADB0D0454}"/>
    <dgm:cxn modelId="{2F3A7367-3139-4925-A5EE-F2DBF26D6422}" type="presOf" srcId="{C1F6898F-1E1D-493A-9C9D-1871E3F6081D}" destId="{3DA503AA-E52B-419A-8483-D4A2594DCEF2}" srcOrd="0" destOrd="0" presId="urn:microsoft.com/office/officeart/2005/8/layout/matrix2"/>
    <dgm:cxn modelId="{9182D948-C28E-4E10-A192-0221721C6234}" type="presOf" srcId="{4E23A822-D4C6-4F59-9160-FA650C0653EB}" destId="{8BF4078C-5A78-4081-945F-B8EB703E8E56}" srcOrd="0" destOrd="0" presId="urn:microsoft.com/office/officeart/2005/8/layout/matrix2"/>
    <dgm:cxn modelId="{80EBCD69-5888-43F8-A2BC-949E0F8822C6}" type="presOf" srcId="{08B471B6-2FAB-42C0-82CC-F1C36A8D33C8}" destId="{9704E0AB-1EB0-43B6-848D-4EE9B7CE2761}" srcOrd="0" destOrd="0" presId="urn:microsoft.com/office/officeart/2005/8/layout/matrix2"/>
    <dgm:cxn modelId="{5BD0EE49-9711-4C7F-A6A8-59E7AF04A7DE}" srcId="{4E23A822-D4C6-4F59-9160-FA650C0653EB}" destId="{C1F6898F-1E1D-493A-9C9D-1871E3F6081D}" srcOrd="3" destOrd="0" parTransId="{48F2DEF0-0A3E-428D-A7E9-09F93C1A26E8}" sibTransId="{0501C781-1EB8-4BB6-A346-EE4633362C56}"/>
    <dgm:cxn modelId="{CCD1CDA5-66CC-43FF-8D47-B76457208505}" type="presOf" srcId="{B382D0EF-B193-40B5-89B5-14A91834B236}" destId="{0E8AFA55-C277-471C-8FF8-D1955B4B7D2A}" srcOrd="0" destOrd="0" presId="urn:microsoft.com/office/officeart/2005/8/layout/matrix2"/>
    <dgm:cxn modelId="{20619AAE-8ABF-44E9-A51B-247743C0F1D3}" type="presOf" srcId="{C3E31BDD-0398-45B7-B114-E9F594ACE856}" destId="{E2F23A4A-2269-478E-B810-D19473117AEE}" srcOrd="0" destOrd="0" presId="urn:microsoft.com/office/officeart/2005/8/layout/matrix2"/>
    <dgm:cxn modelId="{471156E6-CFA6-448F-8640-0B0B1655306F}" srcId="{4E23A822-D4C6-4F59-9160-FA650C0653EB}" destId="{B382D0EF-B193-40B5-89B5-14A91834B236}" srcOrd="2" destOrd="0" parTransId="{D16E28D3-FA8A-4B5A-AB79-29C2F28DFA11}" sibTransId="{174E2DB6-4DF8-4405-86B3-A23E4179DE8A}"/>
    <dgm:cxn modelId="{7BF88AE8-8765-468A-92B3-F08C1282AD45}" srcId="{4E23A822-D4C6-4F59-9160-FA650C0653EB}" destId="{08B471B6-2FAB-42C0-82CC-F1C36A8D33C8}" srcOrd="0" destOrd="0" parTransId="{551FFF0E-4C73-4AAD-99E6-CDE05173CDA1}" sibTransId="{1367B60F-60E9-4B41-B784-1AA0A7C50FB4}"/>
    <dgm:cxn modelId="{0D0E1B5B-BBCE-4013-812B-FED53A84BB41}" type="presParOf" srcId="{8BF4078C-5A78-4081-945F-B8EB703E8E56}" destId="{1EDFC4E6-3F16-48A6-9BFC-323CC04CDA13}" srcOrd="0" destOrd="0" presId="urn:microsoft.com/office/officeart/2005/8/layout/matrix2"/>
    <dgm:cxn modelId="{C9870BE1-5EFB-45FA-8A20-A20B045B0000}" type="presParOf" srcId="{8BF4078C-5A78-4081-945F-B8EB703E8E56}" destId="{9704E0AB-1EB0-43B6-848D-4EE9B7CE2761}" srcOrd="1" destOrd="0" presId="urn:microsoft.com/office/officeart/2005/8/layout/matrix2"/>
    <dgm:cxn modelId="{AE63E47B-15DB-405B-9A2E-26CAB1BF6578}" type="presParOf" srcId="{8BF4078C-5A78-4081-945F-B8EB703E8E56}" destId="{E2F23A4A-2269-478E-B810-D19473117AEE}" srcOrd="2" destOrd="0" presId="urn:microsoft.com/office/officeart/2005/8/layout/matrix2"/>
    <dgm:cxn modelId="{D9AF7125-23CA-4128-B987-22633892BD7C}" type="presParOf" srcId="{8BF4078C-5A78-4081-945F-B8EB703E8E56}" destId="{0E8AFA55-C277-471C-8FF8-D1955B4B7D2A}" srcOrd="3" destOrd="0" presId="urn:microsoft.com/office/officeart/2005/8/layout/matrix2"/>
    <dgm:cxn modelId="{C823CA6F-BEE7-47B4-AFFB-9C85F9D858FF}" type="presParOf" srcId="{8BF4078C-5A78-4081-945F-B8EB703E8E56}" destId="{3DA503AA-E52B-419A-8483-D4A2594DCEF2}" srcOrd="4" destOrd="0" presId="urn:microsoft.com/office/officeart/2005/8/layout/matrix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2173FE11-881D-47A5-83AF-CC411DDD6FC7}"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CC34FFFA-7A41-49E6-8A5F-4C3A133AF1D6}">
      <dgm:prSet/>
      <dgm:spPr/>
      <dgm:t>
        <a:bodyPr/>
        <a:lstStyle/>
        <a:p>
          <a:r>
            <a:rPr lang="en-US"/>
            <a:t>Arithmetic expansion: il token ) causa la valutazione di expr, un’espressione aritmetica</a:t>
          </a:r>
        </a:p>
      </dgm:t>
    </dgm:pt>
    <dgm:pt modelId="{96DE9C8F-9352-416F-8664-4D35908373EC}" type="parTrans" cxnId="{1688A1EC-9B0B-4486-9F2B-DF7DF8CEBF7A}">
      <dgm:prSet/>
      <dgm:spPr/>
      <dgm:t>
        <a:bodyPr/>
        <a:lstStyle/>
        <a:p>
          <a:endParaRPr lang="en-US"/>
        </a:p>
      </dgm:t>
    </dgm:pt>
    <dgm:pt modelId="{4D92AC62-A30A-4481-8880-36F78CB118A5}" type="sibTrans" cxnId="{1688A1EC-9B0B-4486-9F2B-DF7DF8CEBF7A}">
      <dgm:prSet/>
      <dgm:spPr/>
      <dgm:t>
        <a:bodyPr/>
        <a:lstStyle/>
        <a:p>
          <a:endParaRPr lang="en-US"/>
        </a:p>
      </dgm:t>
    </dgm:pt>
    <dgm:pt modelId="{929907E7-239A-4E1D-9199-CA2AD3706A91}">
      <dgm:prSet/>
      <dgm:spPr/>
      <dgm:t>
        <a:bodyPr/>
        <a:lstStyle/>
        <a:p>
          <a:r>
            <a:rPr lang="en-US"/>
            <a:t>Process substitution: con il token &lt; o &gt; , viene eseguito comando in modo concorrente e asincrono rispetto al resto della riga</a:t>
          </a:r>
        </a:p>
      </dgm:t>
    </dgm:pt>
    <dgm:pt modelId="{457E7F33-71D8-44F3-8042-C932840D1306}" type="parTrans" cxnId="{F4879813-D123-4E11-BF8F-717DBD8A2371}">
      <dgm:prSet/>
      <dgm:spPr/>
      <dgm:t>
        <a:bodyPr/>
        <a:lstStyle/>
        <a:p>
          <a:endParaRPr lang="en-US"/>
        </a:p>
      </dgm:t>
    </dgm:pt>
    <dgm:pt modelId="{B02CA6EC-8E9D-46C2-AE39-B26E3389F3C5}" type="sibTrans" cxnId="{F4879813-D123-4E11-BF8F-717DBD8A2371}">
      <dgm:prSet/>
      <dgm:spPr/>
      <dgm:t>
        <a:bodyPr/>
        <a:lstStyle/>
        <a:p>
          <a:endParaRPr lang="en-US"/>
        </a:p>
      </dgm:t>
    </dgm:pt>
    <dgm:pt modelId="{A11C50C2-B52D-4094-89E9-78CF1445D939}">
      <dgm:prSet/>
      <dgm:spPr/>
      <dgm:t>
        <a:bodyPr/>
        <a:lstStyle/>
        <a:p>
          <a:r>
            <a:rPr lang="en-US"/>
            <a:t>Word splitting: i risultati dei passi 6..9 sono esaminati e separati in word indipendenti</a:t>
          </a:r>
        </a:p>
      </dgm:t>
    </dgm:pt>
    <dgm:pt modelId="{1CC24C07-1DAD-48B9-BCA1-C8E0F8C13993}" type="parTrans" cxnId="{ACCB1D23-E220-4FA0-857A-512C82C52C3F}">
      <dgm:prSet/>
      <dgm:spPr/>
      <dgm:t>
        <a:bodyPr/>
        <a:lstStyle/>
        <a:p>
          <a:endParaRPr lang="en-US"/>
        </a:p>
      </dgm:t>
    </dgm:pt>
    <dgm:pt modelId="{1A88A45A-9A99-44A8-A6D1-F65BD50A75DA}" type="sibTrans" cxnId="{ACCB1D23-E220-4FA0-857A-512C82C52C3F}">
      <dgm:prSet/>
      <dgm:spPr/>
      <dgm:t>
        <a:bodyPr/>
        <a:lstStyle/>
        <a:p>
          <a:endParaRPr lang="en-US"/>
        </a:p>
      </dgm:t>
    </dgm:pt>
    <dgm:pt modelId="{5518348E-E8A3-43C6-8FD3-94D4427DDF92}">
      <dgm:prSet/>
      <dgm:spPr/>
      <dgm:t>
        <a:bodyPr/>
        <a:lstStyle/>
        <a:p>
          <a:r>
            <a:rPr lang="en-US"/>
            <a:t>Pathname expansion: ogni word viene esaminata e se contiene uno tra *, ?</a:t>
          </a:r>
        </a:p>
      </dgm:t>
    </dgm:pt>
    <dgm:pt modelId="{1B8A74BD-A040-4B79-9A3C-4B7892C44746}" type="parTrans" cxnId="{1787BCAF-724F-4743-A684-C72257596A20}">
      <dgm:prSet/>
      <dgm:spPr/>
      <dgm:t>
        <a:bodyPr/>
        <a:lstStyle/>
        <a:p>
          <a:endParaRPr lang="en-US"/>
        </a:p>
      </dgm:t>
    </dgm:pt>
    <dgm:pt modelId="{03DAAB90-145F-414D-81FC-059202C352A5}" type="sibTrans" cxnId="{1787BCAF-724F-4743-A684-C72257596A20}">
      <dgm:prSet/>
      <dgm:spPr/>
      <dgm:t>
        <a:bodyPr/>
        <a:lstStyle/>
        <a:p>
          <a:endParaRPr lang="en-US"/>
        </a:p>
      </dgm:t>
    </dgm:pt>
    <dgm:pt modelId="{4607A2B4-1676-4CF6-9E24-F4B915FB49B5}">
      <dgm:prSet/>
      <dgm:spPr/>
      <dgm:t>
        <a:bodyPr/>
        <a:lstStyle/>
        <a:p>
          <a:r>
            <a:rPr lang="en-US"/>
            <a:t>Quote removal e command lookup: vengono rimosse tutte le occorrenze di caratteri di quoting “usate” effettivamente , vengono impostati gli stream in caso di ridirezione, viene cercato il comando in ordine tra: funzioni, builtin, eseguibili in $PATH</a:t>
          </a:r>
        </a:p>
      </dgm:t>
    </dgm:pt>
    <dgm:pt modelId="{E8D39BF7-1F89-4AB3-9007-5525D8F829AF}" type="parTrans" cxnId="{ED1B8BBD-9A4D-4C12-85C5-339CDE0130B5}">
      <dgm:prSet/>
      <dgm:spPr/>
      <dgm:t>
        <a:bodyPr/>
        <a:lstStyle/>
        <a:p>
          <a:endParaRPr lang="en-US"/>
        </a:p>
      </dgm:t>
    </dgm:pt>
    <dgm:pt modelId="{C0F1F9BE-E0B9-4706-824F-B86AD3D6771D}" type="sibTrans" cxnId="{ED1B8BBD-9A4D-4C12-85C5-339CDE0130B5}">
      <dgm:prSet/>
      <dgm:spPr/>
      <dgm:t>
        <a:bodyPr/>
        <a:lstStyle/>
        <a:p>
          <a:endParaRPr lang="en-US"/>
        </a:p>
      </dgm:t>
    </dgm:pt>
    <dgm:pt modelId="{DD0C73FF-599F-42CA-B3B8-EAFBEE77D1BC}" type="pres">
      <dgm:prSet presAssocID="{2173FE11-881D-47A5-83AF-CC411DDD6FC7}" presName="root" presStyleCnt="0">
        <dgm:presLayoutVars>
          <dgm:dir/>
          <dgm:resizeHandles val="exact"/>
        </dgm:presLayoutVars>
      </dgm:prSet>
      <dgm:spPr/>
    </dgm:pt>
    <dgm:pt modelId="{96D99228-0083-4EF4-8FFA-9808DE029AC7}" type="pres">
      <dgm:prSet presAssocID="{CC34FFFA-7A41-49E6-8A5F-4C3A133AF1D6}" presName="compNode" presStyleCnt="0"/>
      <dgm:spPr/>
    </dgm:pt>
    <dgm:pt modelId="{828CC0DE-79C4-479D-BD76-70C0BE8D5C55}" type="pres">
      <dgm:prSet presAssocID="{CC34FFFA-7A41-49E6-8A5F-4C3A133AF1D6}"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Add"/>
        </a:ext>
      </dgm:extLst>
    </dgm:pt>
    <dgm:pt modelId="{3955A4D5-F3D5-47FE-86E8-D40F131C9A3C}" type="pres">
      <dgm:prSet presAssocID="{CC34FFFA-7A41-49E6-8A5F-4C3A133AF1D6}" presName="spaceRect" presStyleCnt="0"/>
      <dgm:spPr/>
    </dgm:pt>
    <dgm:pt modelId="{ADE17940-22E8-4185-B39E-438DC0D8F646}" type="pres">
      <dgm:prSet presAssocID="{CC34FFFA-7A41-49E6-8A5F-4C3A133AF1D6}" presName="textRect" presStyleLbl="revTx" presStyleIdx="0" presStyleCnt="5">
        <dgm:presLayoutVars>
          <dgm:chMax val="1"/>
          <dgm:chPref val="1"/>
        </dgm:presLayoutVars>
      </dgm:prSet>
      <dgm:spPr/>
    </dgm:pt>
    <dgm:pt modelId="{05498084-D159-4CEC-8806-F796A3363D9B}" type="pres">
      <dgm:prSet presAssocID="{4D92AC62-A30A-4481-8880-36F78CB118A5}" presName="sibTrans" presStyleCnt="0"/>
      <dgm:spPr/>
    </dgm:pt>
    <dgm:pt modelId="{3D5B11EF-91FC-456B-9EB9-609AD2266C79}" type="pres">
      <dgm:prSet presAssocID="{929907E7-239A-4E1D-9199-CA2AD3706A91}" presName="compNode" presStyleCnt="0"/>
      <dgm:spPr/>
    </dgm:pt>
    <dgm:pt modelId="{087B064F-9038-43CB-AD05-A2FFA73ABE2B}" type="pres">
      <dgm:prSet presAssocID="{929907E7-239A-4E1D-9199-CA2AD3706A91}"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arty Mask"/>
        </a:ext>
      </dgm:extLst>
    </dgm:pt>
    <dgm:pt modelId="{916EA8C5-F656-4984-9F40-E873C0A342B9}" type="pres">
      <dgm:prSet presAssocID="{929907E7-239A-4E1D-9199-CA2AD3706A91}" presName="spaceRect" presStyleCnt="0"/>
      <dgm:spPr/>
    </dgm:pt>
    <dgm:pt modelId="{2490D1D1-186E-4339-8751-FE2A4F95DD97}" type="pres">
      <dgm:prSet presAssocID="{929907E7-239A-4E1D-9199-CA2AD3706A91}" presName="textRect" presStyleLbl="revTx" presStyleIdx="1" presStyleCnt="5">
        <dgm:presLayoutVars>
          <dgm:chMax val="1"/>
          <dgm:chPref val="1"/>
        </dgm:presLayoutVars>
      </dgm:prSet>
      <dgm:spPr/>
    </dgm:pt>
    <dgm:pt modelId="{81DC8108-3A7E-41D3-9F56-AAEE44097D47}" type="pres">
      <dgm:prSet presAssocID="{B02CA6EC-8E9D-46C2-AE39-B26E3389F3C5}" presName="sibTrans" presStyleCnt="0"/>
      <dgm:spPr/>
    </dgm:pt>
    <dgm:pt modelId="{9CC3BB8A-32FB-41D5-9F52-E4F31C3190D5}" type="pres">
      <dgm:prSet presAssocID="{A11C50C2-B52D-4094-89E9-78CF1445D939}" presName="compNode" presStyleCnt="0"/>
      <dgm:spPr/>
    </dgm:pt>
    <dgm:pt modelId="{0878CE84-8807-48A4-B4FB-977C08A0C9DE}" type="pres">
      <dgm:prSet presAssocID="{A11C50C2-B52D-4094-89E9-78CF1445D939}"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isconnected"/>
        </a:ext>
      </dgm:extLst>
    </dgm:pt>
    <dgm:pt modelId="{6B20C6B7-BEB4-42AF-9DEA-595632A32638}" type="pres">
      <dgm:prSet presAssocID="{A11C50C2-B52D-4094-89E9-78CF1445D939}" presName="spaceRect" presStyleCnt="0"/>
      <dgm:spPr/>
    </dgm:pt>
    <dgm:pt modelId="{55B7D170-7B74-448E-815F-6C8EB334AC21}" type="pres">
      <dgm:prSet presAssocID="{A11C50C2-B52D-4094-89E9-78CF1445D939}" presName="textRect" presStyleLbl="revTx" presStyleIdx="2" presStyleCnt="5">
        <dgm:presLayoutVars>
          <dgm:chMax val="1"/>
          <dgm:chPref val="1"/>
        </dgm:presLayoutVars>
      </dgm:prSet>
      <dgm:spPr/>
    </dgm:pt>
    <dgm:pt modelId="{3CE81384-7DDD-4B21-8254-909A493D8EED}" type="pres">
      <dgm:prSet presAssocID="{1A88A45A-9A99-44A8-A6D1-F65BD50A75DA}" presName="sibTrans" presStyleCnt="0"/>
      <dgm:spPr/>
    </dgm:pt>
    <dgm:pt modelId="{08CC3687-994E-4742-A602-D4BD3B509643}" type="pres">
      <dgm:prSet presAssocID="{5518348E-E8A3-43C6-8FD3-94D4427DDF92}" presName="compNode" presStyleCnt="0"/>
      <dgm:spPr/>
    </dgm:pt>
    <dgm:pt modelId="{BC7D9647-2886-4D22-9517-9D4D29C195E9}" type="pres">
      <dgm:prSet presAssocID="{5518348E-E8A3-43C6-8FD3-94D4427DDF92}"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Business Growth"/>
        </a:ext>
      </dgm:extLst>
    </dgm:pt>
    <dgm:pt modelId="{1EF3426C-B2D6-4623-875E-66EA6246A442}" type="pres">
      <dgm:prSet presAssocID="{5518348E-E8A3-43C6-8FD3-94D4427DDF92}" presName="spaceRect" presStyleCnt="0"/>
      <dgm:spPr/>
    </dgm:pt>
    <dgm:pt modelId="{9775274C-99C9-4ADC-BFF9-8736D497DA09}" type="pres">
      <dgm:prSet presAssocID="{5518348E-E8A3-43C6-8FD3-94D4427DDF92}" presName="textRect" presStyleLbl="revTx" presStyleIdx="3" presStyleCnt="5">
        <dgm:presLayoutVars>
          <dgm:chMax val="1"/>
          <dgm:chPref val="1"/>
        </dgm:presLayoutVars>
      </dgm:prSet>
      <dgm:spPr/>
    </dgm:pt>
    <dgm:pt modelId="{D1567FEE-99E2-4F3A-9B83-BA42015CEBAA}" type="pres">
      <dgm:prSet presAssocID="{03DAAB90-145F-414D-81FC-059202C352A5}" presName="sibTrans" presStyleCnt="0"/>
      <dgm:spPr/>
    </dgm:pt>
    <dgm:pt modelId="{3F09503C-F908-4F3B-80D5-B513E1F5FE6A}" type="pres">
      <dgm:prSet presAssocID="{4607A2B4-1676-4CF6-9E24-F4B915FB49B5}" presName="compNode" presStyleCnt="0"/>
      <dgm:spPr/>
    </dgm:pt>
    <dgm:pt modelId="{03F31106-78AE-4F84-A54E-ECEDC8724F8E}" type="pres">
      <dgm:prSet presAssocID="{4607A2B4-1676-4CF6-9E24-F4B915FB49B5}"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Closed Quotation Mark"/>
        </a:ext>
      </dgm:extLst>
    </dgm:pt>
    <dgm:pt modelId="{A62B2FF1-FCB1-400B-B403-C8B1222C27F3}" type="pres">
      <dgm:prSet presAssocID="{4607A2B4-1676-4CF6-9E24-F4B915FB49B5}" presName="spaceRect" presStyleCnt="0"/>
      <dgm:spPr/>
    </dgm:pt>
    <dgm:pt modelId="{1B27000B-FDDD-46D5-A7EE-74B00D44FEBE}" type="pres">
      <dgm:prSet presAssocID="{4607A2B4-1676-4CF6-9E24-F4B915FB49B5}" presName="textRect" presStyleLbl="revTx" presStyleIdx="4" presStyleCnt="5">
        <dgm:presLayoutVars>
          <dgm:chMax val="1"/>
          <dgm:chPref val="1"/>
        </dgm:presLayoutVars>
      </dgm:prSet>
      <dgm:spPr/>
    </dgm:pt>
  </dgm:ptLst>
  <dgm:cxnLst>
    <dgm:cxn modelId="{F4879813-D123-4E11-BF8F-717DBD8A2371}" srcId="{2173FE11-881D-47A5-83AF-CC411DDD6FC7}" destId="{929907E7-239A-4E1D-9199-CA2AD3706A91}" srcOrd="1" destOrd="0" parTransId="{457E7F33-71D8-44F3-8042-C932840D1306}" sibTransId="{B02CA6EC-8E9D-46C2-AE39-B26E3389F3C5}"/>
    <dgm:cxn modelId="{ACCB1D23-E220-4FA0-857A-512C82C52C3F}" srcId="{2173FE11-881D-47A5-83AF-CC411DDD6FC7}" destId="{A11C50C2-B52D-4094-89E9-78CF1445D939}" srcOrd="2" destOrd="0" parTransId="{1CC24C07-1DAD-48B9-BCA1-C8E0F8C13993}" sibTransId="{1A88A45A-9A99-44A8-A6D1-F65BD50A75DA}"/>
    <dgm:cxn modelId="{2C47A336-15EE-47D7-8ABB-123ADADBFBC1}" type="presOf" srcId="{2173FE11-881D-47A5-83AF-CC411DDD6FC7}" destId="{DD0C73FF-599F-42CA-B3B8-EAFBEE77D1BC}" srcOrd="0" destOrd="0" presId="urn:microsoft.com/office/officeart/2018/2/layout/IconLabelList"/>
    <dgm:cxn modelId="{26F36973-5E13-4EEF-A657-3EDFF404CFD7}" type="presOf" srcId="{4607A2B4-1676-4CF6-9E24-F4B915FB49B5}" destId="{1B27000B-FDDD-46D5-A7EE-74B00D44FEBE}" srcOrd="0" destOrd="0" presId="urn:microsoft.com/office/officeart/2018/2/layout/IconLabelList"/>
    <dgm:cxn modelId="{64920D9A-5A8B-4BA5-96DE-DDEA685B4765}" type="presOf" srcId="{929907E7-239A-4E1D-9199-CA2AD3706A91}" destId="{2490D1D1-186E-4339-8751-FE2A4F95DD97}" srcOrd="0" destOrd="0" presId="urn:microsoft.com/office/officeart/2018/2/layout/IconLabelList"/>
    <dgm:cxn modelId="{47A106A8-93FD-4595-B354-95B8FEC91C99}" type="presOf" srcId="{A11C50C2-B52D-4094-89E9-78CF1445D939}" destId="{55B7D170-7B74-448E-815F-6C8EB334AC21}" srcOrd="0" destOrd="0" presId="urn:microsoft.com/office/officeart/2018/2/layout/IconLabelList"/>
    <dgm:cxn modelId="{1787BCAF-724F-4743-A684-C72257596A20}" srcId="{2173FE11-881D-47A5-83AF-CC411DDD6FC7}" destId="{5518348E-E8A3-43C6-8FD3-94D4427DDF92}" srcOrd="3" destOrd="0" parTransId="{1B8A74BD-A040-4B79-9A3C-4B7892C44746}" sibTransId="{03DAAB90-145F-414D-81FC-059202C352A5}"/>
    <dgm:cxn modelId="{ED1B8BBD-9A4D-4C12-85C5-339CDE0130B5}" srcId="{2173FE11-881D-47A5-83AF-CC411DDD6FC7}" destId="{4607A2B4-1676-4CF6-9E24-F4B915FB49B5}" srcOrd="4" destOrd="0" parTransId="{E8D39BF7-1F89-4AB3-9007-5525D8F829AF}" sibTransId="{C0F1F9BE-E0B9-4706-824F-B86AD3D6771D}"/>
    <dgm:cxn modelId="{21652EBF-0568-4BEC-B269-6D161432AAA0}" type="presOf" srcId="{5518348E-E8A3-43C6-8FD3-94D4427DDF92}" destId="{9775274C-99C9-4ADC-BFF9-8736D497DA09}" srcOrd="0" destOrd="0" presId="urn:microsoft.com/office/officeart/2018/2/layout/IconLabelList"/>
    <dgm:cxn modelId="{5D8F98C1-4CA1-4FF2-99D1-BB81C3256721}" type="presOf" srcId="{CC34FFFA-7A41-49E6-8A5F-4C3A133AF1D6}" destId="{ADE17940-22E8-4185-B39E-438DC0D8F646}" srcOrd="0" destOrd="0" presId="urn:microsoft.com/office/officeart/2018/2/layout/IconLabelList"/>
    <dgm:cxn modelId="{1688A1EC-9B0B-4486-9F2B-DF7DF8CEBF7A}" srcId="{2173FE11-881D-47A5-83AF-CC411DDD6FC7}" destId="{CC34FFFA-7A41-49E6-8A5F-4C3A133AF1D6}" srcOrd="0" destOrd="0" parTransId="{96DE9C8F-9352-416F-8664-4D35908373EC}" sibTransId="{4D92AC62-A30A-4481-8880-36F78CB118A5}"/>
    <dgm:cxn modelId="{5DFB6675-5F10-4273-936C-EC4B46DE783C}" type="presParOf" srcId="{DD0C73FF-599F-42CA-B3B8-EAFBEE77D1BC}" destId="{96D99228-0083-4EF4-8FFA-9808DE029AC7}" srcOrd="0" destOrd="0" presId="urn:microsoft.com/office/officeart/2018/2/layout/IconLabelList"/>
    <dgm:cxn modelId="{A523B274-2731-4EF8-9C1D-1EABD9E780B9}" type="presParOf" srcId="{96D99228-0083-4EF4-8FFA-9808DE029AC7}" destId="{828CC0DE-79C4-479D-BD76-70C0BE8D5C55}" srcOrd="0" destOrd="0" presId="urn:microsoft.com/office/officeart/2018/2/layout/IconLabelList"/>
    <dgm:cxn modelId="{BA6A7743-6954-4F1E-A658-0EC13DABD758}" type="presParOf" srcId="{96D99228-0083-4EF4-8FFA-9808DE029AC7}" destId="{3955A4D5-F3D5-47FE-86E8-D40F131C9A3C}" srcOrd="1" destOrd="0" presId="urn:microsoft.com/office/officeart/2018/2/layout/IconLabelList"/>
    <dgm:cxn modelId="{45BB0AA5-FA4A-418A-A9FC-FEBB4FF6CB01}" type="presParOf" srcId="{96D99228-0083-4EF4-8FFA-9808DE029AC7}" destId="{ADE17940-22E8-4185-B39E-438DC0D8F646}" srcOrd="2" destOrd="0" presId="urn:microsoft.com/office/officeart/2018/2/layout/IconLabelList"/>
    <dgm:cxn modelId="{CB6BC0D4-08B1-4EF7-B9A1-B4A4D37AB2D9}" type="presParOf" srcId="{DD0C73FF-599F-42CA-B3B8-EAFBEE77D1BC}" destId="{05498084-D159-4CEC-8806-F796A3363D9B}" srcOrd="1" destOrd="0" presId="urn:microsoft.com/office/officeart/2018/2/layout/IconLabelList"/>
    <dgm:cxn modelId="{8DFA4B89-202A-407F-BD2E-1653818F0BF0}" type="presParOf" srcId="{DD0C73FF-599F-42CA-B3B8-EAFBEE77D1BC}" destId="{3D5B11EF-91FC-456B-9EB9-609AD2266C79}" srcOrd="2" destOrd="0" presId="urn:microsoft.com/office/officeart/2018/2/layout/IconLabelList"/>
    <dgm:cxn modelId="{DA509A50-1214-48BF-B821-266D6981C005}" type="presParOf" srcId="{3D5B11EF-91FC-456B-9EB9-609AD2266C79}" destId="{087B064F-9038-43CB-AD05-A2FFA73ABE2B}" srcOrd="0" destOrd="0" presId="urn:microsoft.com/office/officeart/2018/2/layout/IconLabelList"/>
    <dgm:cxn modelId="{52A747C1-D17B-4F59-823B-3A90F11404A1}" type="presParOf" srcId="{3D5B11EF-91FC-456B-9EB9-609AD2266C79}" destId="{916EA8C5-F656-4984-9F40-E873C0A342B9}" srcOrd="1" destOrd="0" presId="urn:microsoft.com/office/officeart/2018/2/layout/IconLabelList"/>
    <dgm:cxn modelId="{483CC0EC-92B9-4458-9623-15A701381B38}" type="presParOf" srcId="{3D5B11EF-91FC-456B-9EB9-609AD2266C79}" destId="{2490D1D1-186E-4339-8751-FE2A4F95DD97}" srcOrd="2" destOrd="0" presId="urn:microsoft.com/office/officeart/2018/2/layout/IconLabelList"/>
    <dgm:cxn modelId="{AFEE6FD9-FD9D-435C-B863-E5D7CBDB8A92}" type="presParOf" srcId="{DD0C73FF-599F-42CA-B3B8-EAFBEE77D1BC}" destId="{81DC8108-3A7E-41D3-9F56-AAEE44097D47}" srcOrd="3" destOrd="0" presId="urn:microsoft.com/office/officeart/2018/2/layout/IconLabelList"/>
    <dgm:cxn modelId="{9F0357A0-B500-4D0F-985B-E12BB9730F58}" type="presParOf" srcId="{DD0C73FF-599F-42CA-B3B8-EAFBEE77D1BC}" destId="{9CC3BB8A-32FB-41D5-9F52-E4F31C3190D5}" srcOrd="4" destOrd="0" presId="urn:microsoft.com/office/officeart/2018/2/layout/IconLabelList"/>
    <dgm:cxn modelId="{B17FDB55-A34B-4D77-BCBD-01A8D85F5E0B}" type="presParOf" srcId="{9CC3BB8A-32FB-41D5-9F52-E4F31C3190D5}" destId="{0878CE84-8807-48A4-B4FB-977C08A0C9DE}" srcOrd="0" destOrd="0" presId="urn:microsoft.com/office/officeart/2018/2/layout/IconLabelList"/>
    <dgm:cxn modelId="{BAD3A0B2-D471-4771-9C5F-6BB35CB61813}" type="presParOf" srcId="{9CC3BB8A-32FB-41D5-9F52-E4F31C3190D5}" destId="{6B20C6B7-BEB4-42AF-9DEA-595632A32638}" srcOrd="1" destOrd="0" presId="urn:microsoft.com/office/officeart/2018/2/layout/IconLabelList"/>
    <dgm:cxn modelId="{F7017933-EEE0-4960-A000-3CC2D5407D5D}" type="presParOf" srcId="{9CC3BB8A-32FB-41D5-9F52-E4F31C3190D5}" destId="{55B7D170-7B74-448E-815F-6C8EB334AC21}" srcOrd="2" destOrd="0" presId="urn:microsoft.com/office/officeart/2018/2/layout/IconLabelList"/>
    <dgm:cxn modelId="{2F573A54-C0E2-4060-B37F-54E9A734DBA2}" type="presParOf" srcId="{DD0C73FF-599F-42CA-B3B8-EAFBEE77D1BC}" destId="{3CE81384-7DDD-4B21-8254-909A493D8EED}" srcOrd="5" destOrd="0" presId="urn:microsoft.com/office/officeart/2018/2/layout/IconLabelList"/>
    <dgm:cxn modelId="{8B65C223-27F5-4567-AD99-5936F8AFCEFD}" type="presParOf" srcId="{DD0C73FF-599F-42CA-B3B8-EAFBEE77D1BC}" destId="{08CC3687-994E-4742-A602-D4BD3B509643}" srcOrd="6" destOrd="0" presId="urn:microsoft.com/office/officeart/2018/2/layout/IconLabelList"/>
    <dgm:cxn modelId="{0B03F652-6B55-46AD-B4ED-F0E5851DC90E}" type="presParOf" srcId="{08CC3687-994E-4742-A602-D4BD3B509643}" destId="{BC7D9647-2886-4D22-9517-9D4D29C195E9}" srcOrd="0" destOrd="0" presId="urn:microsoft.com/office/officeart/2018/2/layout/IconLabelList"/>
    <dgm:cxn modelId="{7A00D0A7-90FD-455E-B66C-BBF117346728}" type="presParOf" srcId="{08CC3687-994E-4742-A602-D4BD3B509643}" destId="{1EF3426C-B2D6-4623-875E-66EA6246A442}" srcOrd="1" destOrd="0" presId="urn:microsoft.com/office/officeart/2018/2/layout/IconLabelList"/>
    <dgm:cxn modelId="{648D72B1-EC19-4F78-8D03-FE3809208474}" type="presParOf" srcId="{08CC3687-994E-4742-A602-D4BD3B509643}" destId="{9775274C-99C9-4ADC-BFF9-8736D497DA09}" srcOrd="2" destOrd="0" presId="urn:microsoft.com/office/officeart/2018/2/layout/IconLabelList"/>
    <dgm:cxn modelId="{E2DBFE62-B8C3-4215-A40B-F70DA9E61504}" type="presParOf" srcId="{DD0C73FF-599F-42CA-B3B8-EAFBEE77D1BC}" destId="{D1567FEE-99E2-4F3A-9B83-BA42015CEBAA}" srcOrd="7" destOrd="0" presId="urn:microsoft.com/office/officeart/2018/2/layout/IconLabelList"/>
    <dgm:cxn modelId="{EA54F256-EF20-49A7-8BD6-68C27781EB30}" type="presParOf" srcId="{DD0C73FF-599F-42CA-B3B8-EAFBEE77D1BC}" destId="{3F09503C-F908-4F3B-80D5-B513E1F5FE6A}" srcOrd="8" destOrd="0" presId="urn:microsoft.com/office/officeart/2018/2/layout/IconLabelList"/>
    <dgm:cxn modelId="{F905D9F5-346B-48F7-81D1-6FBDDF6266D1}" type="presParOf" srcId="{3F09503C-F908-4F3B-80D5-B513E1F5FE6A}" destId="{03F31106-78AE-4F84-A54E-ECEDC8724F8E}" srcOrd="0" destOrd="0" presId="urn:microsoft.com/office/officeart/2018/2/layout/IconLabelList"/>
    <dgm:cxn modelId="{F8506A71-4219-4CA8-898C-E407E122256B}" type="presParOf" srcId="{3F09503C-F908-4F3B-80D5-B513E1F5FE6A}" destId="{A62B2FF1-FCB1-400B-B403-C8B1222C27F3}" srcOrd="1" destOrd="0" presId="urn:microsoft.com/office/officeart/2018/2/layout/IconLabelList"/>
    <dgm:cxn modelId="{44AD3A98-9BD6-40F1-B837-C0520DE8915E}" type="presParOf" srcId="{3F09503C-F908-4F3B-80D5-B513E1F5FE6A}" destId="{1B27000B-FDDD-46D5-A7EE-74B00D44FEBE}"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60626641-0B74-499A-A851-CF1C9F306DF3}"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1E725091-2522-407C-A11F-40776CE39752}">
      <dgm:prSet/>
      <dgm:spPr/>
      <dgm:t>
        <a:bodyPr/>
        <a:lstStyle/>
        <a:p>
          <a:r>
            <a:rPr lang="en-US"/>
            <a:t>Builtin test, , ]</a:t>
          </a:r>
        </a:p>
      </dgm:t>
    </dgm:pt>
    <dgm:pt modelId="{F11AA0C8-77BC-45F0-8705-023BBB95E6C6}" type="parTrans" cxnId="{673F141D-6EF1-46A5-AE3B-A275839E1656}">
      <dgm:prSet/>
      <dgm:spPr/>
      <dgm:t>
        <a:bodyPr/>
        <a:lstStyle/>
        <a:p>
          <a:endParaRPr lang="en-US"/>
        </a:p>
      </dgm:t>
    </dgm:pt>
    <dgm:pt modelId="{5AAB16C1-9447-459C-9C51-4351A3E64D0A}" type="sibTrans" cxnId="{673F141D-6EF1-46A5-AE3B-A275839E1656}">
      <dgm:prSet/>
      <dgm:spPr/>
      <dgm:t>
        <a:bodyPr/>
        <a:lstStyle/>
        <a:p>
          <a:endParaRPr lang="en-US"/>
        </a:p>
      </dgm:t>
    </dgm:pt>
    <dgm:pt modelId="{E509C25E-9880-4913-88DE-FAA08B06D832}">
      <dgm:prSet/>
      <dgm:spPr/>
      <dgm:t>
        <a:bodyPr/>
        <a:lstStyle/>
        <a:p>
          <a:r>
            <a:rPr lang="en-US"/>
            <a:t>Comandi test</a:t>
          </a:r>
        </a:p>
      </dgm:t>
    </dgm:pt>
    <dgm:pt modelId="{552390B8-3437-4ACD-8589-63BC99FDB947}" type="parTrans" cxnId="{3A758239-7FB2-494D-BA5B-53B558A799BE}">
      <dgm:prSet/>
      <dgm:spPr/>
      <dgm:t>
        <a:bodyPr/>
        <a:lstStyle/>
        <a:p>
          <a:endParaRPr lang="en-US"/>
        </a:p>
      </dgm:t>
    </dgm:pt>
    <dgm:pt modelId="{7A47AAE9-B652-425C-ADEE-2FEE6EDAC33E}" type="sibTrans" cxnId="{3A758239-7FB2-494D-BA5B-53B558A799BE}">
      <dgm:prSet/>
      <dgm:spPr/>
      <dgm:t>
        <a:bodyPr/>
        <a:lstStyle/>
        <a:p>
          <a:endParaRPr lang="en-US"/>
        </a:p>
      </dgm:t>
    </dgm:pt>
    <dgm:pt modelId="{51EC96BA-A1DC-4F08-84AC-931BC4CDECB4}" type="pres">
      <dgm:prSet presAssocID="{60626641-0B74-499A-A851-CF1C9F306DF3}" presName="root" presStyleCnt="0">
        <dgm:presLayoutVars>
          <dgm:dir/>
          <dgm:resizeHandles val="exact"/>
        </dgm:presLayoutVars>
      </dgm:prSet>
      <dgm:spPr/>
    </dgm:pt>
    <dgm:pt modelId="{D8C541AE-29B5-4FC0-895C-52D5588DF4D0}" type="pres">
      <dgm:prSet presAssocID="{1E725091-2522-407C-A11F-40776CE39752}" presName="compNode" presStyleCnt="0"/>
      <dgm:spPr/>
    </dgm:pt>
    <dgm:pt modelId="{CD1C3675-B288-405D-9109-E29ADF989901}" type="pres">
      <dgm:prSet presAssocID="{1E725091-2522-407C-A11F-40776CE39752}" presName="bgRect" presStyleLbl="bgShp" presStyleIdx="0" presStyleCnt="2"/>
      <dgm:spPr/>
    </dgm:pt>
    <dgm:pt modelId="{2310CCF2-93B4-4A0C-93D3-78B5958D5D5E}" type="pres">
      <dgm:prSet presAssocID="{1E725091-2522-407C-A11F-40776CE39752}"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est tubes"/>
        </a:ext>
      </dgm:extLst>
    </dgm:pt>
    <dgm:pt modelId="{911DC62C-6D93-4085-86C7-EFDFD1892685}" type="pres">
      <dgm:prSet presAssocID="{1E725091-2522-407C-A11F-40776CE39752}" presName="spaceRect" presStyleCnt="0"/>
      <dgm:spPr/>
    </dgm:pt>
    <dgm:pt modelId="{AC05FFE8-9AF2-4C1A-BA08-96FA12AE77AA}" type="pres">
      <dgm:prSet presAssocID="{1E725091-2522-407C-A11F-40776CE39752}" presName="parTx" presStyleLbl="revTx" presStyleIdx="0" presStyleCnt="2">
        <dgm:presLayoutVars>
          <dgm:chMax val="0"/>
          <dgm:chPref val="0"/>
        </dgm:presLayoutVars>
      </dgm:prSet>
      <dgm:spPr/>
    </dgm:pt>
    <dgm:pt modelId="{29BB6792-234C-492E-8862-B5DE872BC108}" type="pres">
      <dgm:prSet presAssocID="{5AAB16C1-9447-459C-9C51-4351A3E64D0A}" presName="sibTrans" presStyleCnt="0"/>
      <dgm:spPr/>
    </dgm:pt>
    <dgm:pt modelId="{AF59D8F6-0570-4F85-82B0-9977B4C00111}" type="pres">
      <dgm:prSet presAssocID="{E509C25E-9880-4913-88DE-FAA08B06D832}" presName="compNode" presStyleCnt="0"/>
      <dgm:spPr/>
    </dgm:pt>
    <dgm:pt modelId="{25883DAB-D6BB-4D59-9EC9-EF321B35AC4D}" type="pres">
      <dgm:prSet presAssocID="{E509C25E-9880-4913-88DE-FAA08B06D832}" presName="bgRect" presStyleLbl="bgShp" presStyleIdx="1" presStyleCnt="2"/>
      <dgm:spPr/>
    </dgm:pt>
    <dgm:pt modelId="{2468E4F3-86D5-4284-A69A-A1B76F126B4A}" type="pres">
      <dgm:prSet presAssocID="{E509C25E-9880-4913-88DE-FAA08B06D832}"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Gears"/>
        </a:ext>
      </dgm:extLst>
    </dgm:pt>
    <dgm:pt modelId="{6D2FDB70-5FA8-4BEC-ABD7-2C544C04A5F2}" type="pres">
      <dgm:prSet presAssocID="{E509C25E-9880-4913-88DE-FAA08B06D832}" presName="spaceRect" presStyleCnt="0"/>
      <dgm:spPr/>
    </dgm:pt>
    <dgm:pt modelId="{D0587553-6452-416C-A652-485E799C36A2}" type="pres">
      <dgm:prSet presAssocID="{E509C25E-9880-4913-88DE-FAA08B06D832}" presName="parTx" presStyleLbl="revTx" presStyleIdx="1" presStyleCnt="2">
        <dgm:presLayoutVars>
          <dgm:chMax val="0"/>
          <dgm:chPref val="0"/>
        </dgm:presLayoutVars>
      </dgm:prSet>
      <dgm:spPr/>
    </dgm:pt>
  </dgm:ptLst>
  <dgm:cxnLst>
    <dgm:cxn modelId="{673F141D-6EF1-46A5-AE3B-A275839E1656}" srcId="{60626641-0B74-499A-A851-CF1C9F306DF3}" destId="{1E725091-2522-407C-A11F-40776CE39752}" srcOrd="0" destOrd="0" parTransId="{F11AA0C8-77BC-45F0-8705-023BBB95E6C6}" sibTransId="{5AAB16C1-9447-459C-9C51-4351A3E64D0A}"/>
    <dgm:cxn modelId="{3A758239-7FB2-494D-BA5B-53B558A799BE}" srcId="{60626641-0B74-499A-A851-CF1C9F306DF3}" destId="{E509C25E-9880-4913-88DE-FAA08B06D832}" srcOrd="1" destOrd="0" parTransId="{552390B8-3437-4ACD-8589-63BC99FDB947}" sibTransId="{7A47AAE9-B652-425C-ADEE-2FEE6EDAC33E}"/>
    <dgm:cxn modelId="{8E648B3B-C684-4B21-B4F9-B845F1640FC9}" type="presOf" srcId="{E509C25E-9880-4913-88DE-FAA08B06D832}" destId="{D0587553-6452-416C-A652-485E799C36A2}" srcOrd="0" destOrd="0" presId="urn:microsoft.com/office/officeart/2018/2/layout/IconVerticalSolidList"/>
    <dgm:cxn modelId="{4005DAB0-7A88-4E75-BCF6-F159305BA79F}" type="presOf" srcId="{60626641-0B74-499A-A851-CF1C9F306DF3}" destId="{51EC96BA-A1DC-4F08-84AC-931BC4CDECB4}" srcOrd="0" destOrd="0" presId="urn:microsoft.com/office/officeart/2018/2/layout/IconVerticalSolidList"/>
    <dgm:cxn modelId="{87AFB8D0-4E7B-434A-A5F3-04A46C122DCD}" type="presOf" srcId="{1E725091-2522-407C-A11F-40776CE39752}" destId="{AC05FFE8-9AF2-4C1A-BA08-96FA12AE77AA}" srcOrd="0" destOrd="0" presId="urn:microsoft.com/office/officeart/2018/2/layout/IconVerticalSolidList"/>
    <dgm:cxn modelId="{686D0DA1-28AA-48D6-94F8-00B8CE7BA48C}" type="presParOf" srcId="{51EC96BA-A1DC-4F08-84AC-931BC4CDECB4}" destId="{D8C541AE-29B5-4FC0-895C-52D5588DF4D0}" srcOrd="0" destOrd="0" presId="urn:microsoft.com/office/officeart/2018/2/layout/IconVerticalSolidList"/>
    <dgm:cxn modelId="{032990FE-EC35-4B26-BBEA-1E30346E7811}" type="presParOf" srcId="{D8C541AE-29B5-4FC0-895C-52D5588DF4D0}" destId="{CD1C3675-B288-405D-9109-E29ADF989901}" srcOrd="0" destOrd="0" presId="urn:microsoft.com/office/officeart/2018/2/layout/IconVerticalSolidList"/>
    <dgm:cxn modelId="{80ABD3D6-B390-49BF-8098-0656BB401C6F}" type="presParOf" srcId="{D8C541AE-29B5-4FC0-895C-52D5588DF4D0}" destId="{2310CCF2-93B4-4A0C-93D3-78B5958D5D5E}" srcOrd="1" destOrd="0" presId="urn:microsoft.com/office/officeart/2018/2/layout/IconVerticalSolidList"/>
    <dgm:cxn modelId="{B2EF609D-308D-4E40-9676-E0BC4CED5326}" type="presParOf" srcId="{D8C541AE-29B5-4FC0-895C-52D5588DF4D0}" destId="{911DC62C-6D93-4085-86C7-EFDFD1892685}" srcOrd="2" destOrd="0" presId="urn:microsoft.com/office/officeart/2018/2/layout/IconVerticalSolidList"/>
    <dgm:cxn modelId="{86D12989-FB4A-47AF-9D69-9E9976D3D296}" type="presParOf" srcId="{D8C541AE-29B5-4FC0-895C-52D5588DF4D0}" destId="{AC05FFE8-9AF2-4C1A-BA08-96FA12AE77AA}" srcOrd="3" destOrd="0" presId="urn:microsoft.com/office/officeart/2018/2/layout/IconVerticalSolidList"/>
    <dgm:cxn modelId="{D8FF92C4-CC36-4EBC-95ED-49AC1265F95D}" type="presParOf" srcId="{51EC96BA-A1DC-4F08-84AC-931BC4CDECB4}" destId="{29BB6792-234C-492E-8862-B5DE872BC108}" srcOrd="1" destOrd="0" presId="urn:microsoft.com/office/officeart/2018/2/layout/IconVerticalSolidList"/>
    <dgm:cxn modelId="{05BAE51B-9779-4E82-9FD5-09E1AFCF1350}" type="presParOf" srcId="{51EC96BA-A1DC-4F08-84AC-931BC4CDECB4}" destId="{AF59D8F6-0570-4F85-82B0-9977B4C00111}" srcOrd="2" destOrd="0" presId="urn:microsoft.com/office/officeart/2018/2/layout/IconVerticalSolidList"/>
    <dgm:cxn modelId="{6CC2B4D1-A402-4957-AB64-9DB0FDF9F48A}" type="presParOf" srcId="{AF59D8F6-0570-4F85-82B0-9977B4C00111}" destId="{25883DAB-D6BB-4D59-9EC9-EF321B35AC4D}" srcOrd="0" destOrd="0" presId="urn:microsoft.com/office/officeart/2018/2/layout/IconVerticalSolidList"/>
    <dgm:cxn modelId="{02EB0CC1-3081-4C56-8207-B1C63895F527}" type="presParOf" srcId="{AF59D8F6-0570-4F85-82B0-9977B4C00111}" destId="{2468E4F3-86D5-4284-A69A-A1B76F126B4A}" srcOrd="1" destOrd="0" presId="urn:microsoft.com/office/officeart/2018/2/layout/IconVerticalSolidList"/>
    <dgm:cxn modelId="{3D57175E-5719-4339-9DB6-839D65C18AB2}" type="presParOf" srcId="{AF59D8F6-0570-4F85-82B0-9977B4C00111}" destId="{6D2FDB70-5FA8-4BEC-ABD7-2C544C04A5F2}" srcOrd="2" destOrd="0" presId="urn:microsoft.com/office/officeart/2018/2/layout/IconVerticalSolidList"/>
    <dgm:cxn modelId="{E189EBCB-DC18-4735-A1EB-D2EF35A23A32}" type="presParOf" srcId="{AF59D8F6-0570-4F85-82B0-9977B4C00111}" destId="{D0587553-6452-416C-A652-485E799C36A2}"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B5F2FFDC-766E-4809-863C-6FA080BAD0CE}"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EF8CC688-CB10-40B8-B027-A8551ACC6577}">
      <dgm:prSet/>
      <dgm:spPr/>
      <dgm:t>
        <a:bodyPr/>
        <a:lstStyle/>
        <a:p>
          <a:r>
            <a:rPr lang="en-US"/>
            <a:t>Le isole sono interconnesse da apparti che fanno da ponte spesso realizzati con tecnologie diverse da quelle dell'isola</a:t>
          </a:r>
        </a:p>
      </dgm:t>
    </dgm:pt>
    <dgm:pt modelId="{DADD4FB0-699C-46A4-8E27-615B1946A266}" type="parTrans" cxnId="{F3AE5186-F65F-4364-8D3D-8E94ED97A515}">
      <dgm:prSet/>
      <dgm:spPr/>
      <dgm:t>
        <a:bodyPr/>
        <a:lstStyle/>
        <a:p>
          <a:endParaRPr lang="en-US"/>
        </a:p>
      </dgm:t>
    </dgm:pt>
    <dgm:pt modelId="{C11E70D0-3045-415C-AF6B-F894E1312358}" type="sibTrans" cxnId="{F3AE5186-F65F-4364-8D3D-8E94ED97A515}">
      <dgm:prSet/>
      <dgm:spPr/>
      <dgm:t>
        <a:bodyPr/>
        <a:lstStyle/>
        <a:p>
          <a:endParaRPr lang="en-US"/>
        </a:p>
      </dgm:t>
    </dgm:pt>
    <dgm:pt modelId="{36E303AD-A4DA-4A8F-8F15-041599E7EF0E}">
      <dgm:prSet/>
      <dgm:spPr/>
      <dgm:t>
        <a:bodyPr/>
        <a:lstStyle/>
        <a:p>
          <a:r>
            <a:rPr lang="en-US"/>
            <a:t>L'obiettivo di IP è rendere possibile il dialogo tra network a prescindere dall'implementazione, è realizzato per lavorare indifferentemente su tecnologie diverse</a:t>
          </a:r>
        </a:p>
      </dgm:t>
    </dgm:pt>
    <dgm:pt modelId="{286C8548-6D92-4A50-BD09-768F49F32FD1}" type="parTrans" cxnId="{D5D15A90-D96F-43D3-825B-2FEE41B1C2D0}">
      <dgm:prSet/>
      <dgm:spPr/>
      <dgm:t>
        <a:bodyPr/>
        <a:lstStyle/>
        <a:p>
          <a:endParaRPr lang="en-US"/>
        </a:p>
      </dgm:t>
    </dgm:pt>
    <dgm:pt modelId="{8E47E287-BA59-4AB7-B99A-A0E3DEE5D9AE}" type="sibTrans" cxnId="{D5D15A90-D96F-43D3-825B-2FEE41B1C2D0}">
      <dgm:prSet/>
      <dgm:spPr/>
      <dgm:t>
        <a:bodyPr/>
        <a:lstStyle/>
        <a:p>
          <a:endParaRPr lang="en-US"/>
        </a:p>
      </dgm:t>
    </dgm:pt>
    <dgm:pt modelId="{BF2D3622-BD7B-4E57-9DE1-2E6CF7950817}">
      <dgm:prSet/>
      <dgm:spPr/>
      <dgm:t>
        <a:bodyPr/>
        <a:lstStyle/>
        <a:p>
          <a:r>
            <a:rPr lang="en-US"/>
            <a:t>LAN con switch separati, interconnesse mediante un router, hanno possibilità di broadcast separato e possono contare su maggiore sicurezza</a:t>
          </a:r>
        </a:p>
      </dgm:t>
    </dgm:pt>
    <dgm:pt modelId="{07192895-F3FE-4DFB-9652-5CAE62E47569}" type="parTrans" cxnId="{C004DE53-60B5-425D-BE2E-D86DC1354E0F}">
      <dgm:prSet/>
      <dgm:spPr/>
      <dgm:t>
        <a:bodyPr/>
        <a:lstStyle/>
        <a:p>
          <a:endParaRPr lang="en-US"/>
        </a:p>
      </dgm:t>
    </dgm:pt>
    <dgm:pt modelId="{2F0E810B-6176-4574-BDF7-BFCB2069F38D}" type="sibTrans" cxnId="{C004DE53-60B5-425D-BE2E-D86DC1354E0F}">
      <dgm:prSet/>
      <dgm:spPr/>
      <dgm:t>
        <a:bodyPr/>
        <a:lstStyle/>
        <a:p>
          <a:endParaRPr lang="en-US"/>
        </a:p>
      </dgm:t>
    </dgm:pt>
    <dgm:pt modelId="{CA070E9D-5640-4316-B8A1-0169B439B087}" type="pres">
      <dgm:prSet presAssocID="{B5F2FFDC-766E-4809-863C-6FA080BAD0CE}" presName="root" presStyleCnt="0">
        <dgm:presLayoutVars>
          <dgm:dir/>
          <dgm:resizeHandles val="exact"/>
        </dgm:presLayoutVars>
      </dgm:prSet>
      <dgm:spPr/>
    </dgm:pt>
    <dgm:pt modelId="{071A87AE-6758-48C3-9027-323754CF2B73}" type="pres">
      <dgm:prSet presAssocID="{EF8CC688-CB10-40B8-B027-A8551ACC6577}" presName="compNode" presStyleCnt="0"/>
      <dgm:spPr/>
    </dgm:pt>
    <dgm:pt modelId="{81330DEF-65E5-4631-B9FF-4B40863C453F}" type="pres">
      <dgm:prSet presAssocID="{EF8CC688-CB10-40B8-B027-A8551ACC6577}" presName="bgRect" presStyleLbl="bgShp" presStyleIdx="0" presStyleCnt="3"/>
      <dgm:spPr/>
    </dgm:pt>
    <dgm:pt modelId="{7286E975-4474-41F5-A9EF-6E87328AF244}" type="pres">
      <dgm:prSet presAssocID="{EF8CC688-CB10-40B8-B027-A8551ACC6577}"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ridge scene"/>
        </a:ext>
      </dgm:extLst>
    </dgm:pt>
    <dgm:pt modelId="{F8F7FE0F-0AEB-4424-BFFC-A3A06584DA5C}" type="pres">
      <dgm:prSet presAssocID="{EF8CC688-CB10-40B8-B027-A8551ACC6577}" presName="spaceRect" presStyleCnt="0"/>
      <dgm:spPr/>
    </dgm:pt>
    <dgm:pt modelId="{84BBD002-6B86-48C8-B3BA-D2B160C6603C}" type="pres">
      <dgm:prSet presAssocID="{EF8CC688-CB10-40B8-B027-A8551ACC6577}" presName="parTx" presStyleLbl="revTx" presStyleIdx="0" presStyleCnt="3">
        <dgm:presLayoutVars>
          <dgm:chMax val="0"/>
          <dgm:chPref val="0"/>
        </dgm:presLayoutVars>
      </dgm:prSet>
      <dgm:spPr/>
    </dgm:pt>
    <dgm:pt modelId="{305632D8-00EE-4C99-A5B8-79D91DD7E63B}" type="pres">
      <dgm:prSet presAssocID="{C11E70D0-3045-415C-AF6B-F894E1312358}" presName="sibTrans" presStyleCnt="0"/>
      <dgm:spPr/>
    </dgm:pt>
    <dgm:pt modelId="{CA30EF9F-1C74-4D04-8B39-FC77833F525A}" type="pres">
      <dgm:prSet presAssocID="{36E303AD-A4DA-4A8F-8F15-041599E7EF0E}" presName="compNode" presStyleCnt="0"/>
      <dgm:spPr/>
    </dgm:pt>
    <dgm:pt modelId="{4AB8A474-5361-4D9F-B020-5D25E00EF6F8}" type="pres">
      <dgm:prSet presAssocID="{36E303AD-A4DA-4A8F-8F15-041599E7EF0E}" presName="bgRect" presStyleLbl="bgShp" presStyleIdx="1" presStyleCnt="3"/>
      <dgm:spPr/>
    </dgm:pt>
    <dgm:pt modelId="{56B44513-7E23-4996-92B1-DADDF1C654A9}" type="pres">
      <dgm:prSet presAssocID="{36E303AD-A4DA-4A8F-8F15-041599E7EF0E}"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User Network"/>
        </a:ext>
      </dgm:extLst>
    </dgm:pt>
    <dgm:pt modelId="{B441C5BA-F18C-47C3-9802-A348369F3B60}" type="pres">
      <dgm:prSet presAssocID="{36E303AD-A4DA-4A8F-8F15-041599E7EF0E}" presName="spaceRect" presStyleCnt="0"/>
      <dgm:spPr/>
    </dgm:pt>
    <dgm:pt modelId="{DA4BD294-5B97-4541-BE0E-789560A16C9D}" type="pres">
      <dgm:prSet presAssocID="{36E303AD-A4DA-4A8F-8F15-041599E7EF0E}" presName="parTx" presStyleLbl="revTx" presStyleIdx="1" presStyleCnt="3">
        <dgm:presLayoutVars>
          <dgm:chMax val="0"/>
          <dgm:chPref val="0"/>
        </dgm:presLayoutVars>
      </dgm:prSet>
      <dgm:spPr/>
    </dgm:pt>
    <dgm:pt modelId="{51F02A46-4B3F-4B8C-A93E-4012AFB5F133}" type="pres">
      <dgm:prSet presAssocID="{8E47E287-BA59-4AB7-B99A-A0E3DEE5D9AE}" presName="sibTrans" presStyleCnt="0"/>
      <dgm:spPr/>
    </dgm:pt>
    <dgm:pt modelId="{46F45263-F61C-4553-A487-C331BA0F6709}" type="pres">
      <dgm:prSet presAssocID="{BF2D3622-BD7B-4E57-9DE1-2E6CF7950817}" presName="compNode" presStyleCnt="0"/>
      <dgm:spPr/>
    </dgm:pt>
    <dgm:pt modelId="{5F36ACC0-E3F5-45CA-813D-C30E69DB2E51}" type="pres">
      <dgm:prSet presAssocID="{BF2D3622-BD7B-4E57-9DE1-2E6CF7950817}" presName="bgRect" presStyleLbl="bgShp" presStyleIdx="2" presStyleCnt="3"/>
      <dgm:spPr/>
    </dgm:pt>
    <dgm:pt modelId="{2D43851C-7DD9-4828-950C-2533A7CFE292}" type="pres">
      <dgm:prSet presAssocID="{BF2D3622-BD7B-4E57-9DE1-2E6CF7950817}"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Wireless router"/>
        </a:ext>
      </dgm:extLst>
    </dgm:pt>
    <dgm:pt modelId="{BBB848ED-C507-4777-A636-267E19F7E3EB}" type="pres">
      <dgm:prSet presAssocID="{BF2D3622-BD7B-4E57-9DE1-2E6CF7950817}" presName="spaceRect" presStyleCnt="0"/>
      <dgm:spPr/>
    </dgm:pt>
    <dgm:pt modelId="{F5FEEB95-8A67-460C-BBFB-152C28B85F65}" type="pres">
      <dgm:prSet presAssocID="{BF2D3622-BD7B-4E57-9DE1-2E6CF7950817}" presName="parTx" presStyleLbl="revTx" presStyleIdx="2" presStyleCnt="3">
        <dgm:presLayoutVars>
          <dgm:chMax val="0"/>
          <dgm:chPref val="0"/>
        </dgm:presLayoutVars>
      </dgm:prSet>
      <dgm:spPr/>
    </dgm:pt>
  </dgm:ptLst>
  <dgm:cxnLst>
    <dgm:cxn modelId="{5C2E931D-AFC5-49BF-B6D0-AF97F06A99FC}" type="presOf" srcId="{36E303AD-A4DA-4A8F-8F15-041599E7EF0E}" destId="{DA4BD294-5B97-4541-BE0E-789560A16C9D}" srcOrd="0" destOrd="0" presId="urn:microsoft.com/office/officeart/2018/2/layout/IconVerticalSolidList"/>
    <dgm:cxn modelId="{8E86504F-4CB6-4562-A320-81213EC99659}" type="presOf" srcId="{BF2D3622-BD7B-4E57-9DE1-2E6CF7950817}" destId="{F5FEEB95-8A67-460C-BBFB-152C28B85F65}" srcOrd="0" destOrd="0" presId="urn:microsoft.com/office/officeart/2018/2/layout/IconVerticalSolidList"/>
    <dgm:cxn modelId="{C004DE53-60B5-425D-BE2E-D86DC1354E0F}" srcId="{B5F2FFDC-766E-4809-863C-6FA080BAD0CE}" destId="{BF2D3622-BD7B-4E57-9DE1-2E6CF7950817}" srcOrd="2" destOrd="0" parTransId="{07192895-F3FE-4DFB-9652-5CAE62E47569}" sibTransId="{2F0E810B-6176-4574-BDF7-BFCB2069F38D}"/>
    <dgm:cxn modelId="{F3AE5186-F65F-4364-8D3D-8E94ED97A515}" srcId="{B5F2FFDC-766E-4809-863C-6FA080BAD0CE}" destId="{EF8CC688-CB10-40B8-B027-A8551ACC6577}" srcOrd="0" destOrd="0" parTransId="{DADD4FB0-699C-46A4-8E27-615B1946A266}" sibTransId="{C11E70D0-3045-415C-AF6B-F894E1312358}"/>
    <dgm:cxn modelId="{D5D15A90-D96F-43D3-825B-2FEE41B1C2D0}" srcId="{B5F2FFDC-766E-4809-863C-6FA080BAD0CE}" destId="{36E303AD-A4DA-4A8F-8F15-041599E7EF0E}" srcOrd="1" destOrd="0" parTransId="{286C8548-6D92-4A50-BD09-768F49F32FD1}" sibTransId="{8E47E287-BA59-4AB7-B99A-A0E3DEE5D9AE}"/>
    <dgm:cxn modelId="{A7AB87D8-45DB-46B7-B7B7-B515ED9979DC}" type="presOf" srcId="{B5F2FFDC-766E-4809-863C-6FA080BAD0CE}" destId="{CA070E9D-5640-4316-B8A1-0169B439B087}" srcOrd="0" destOrd="0" presId="urn:microsoft.com/office/officeart/2018/2/layout/IconVerticalSolidList"/>
    <dgm:cxn modelId="{3903A7FA-64E5-4F1B-88FB-4C16F01B2076}" type="presOf" srcId="{EF8CC688-CB10-40B8-B027-A8551ACC6577}" destId="{84BBD002-6B86-48C8-B3BA-D2B160C6603C}" srcOrd="0" destOrd="0" presId="urn:microsoft.com/office/officeart/2018/2/layout/IconVerticalSolidList"/>
    <dgm:cxn modelId="{E3FC889D-0212-48AE-AAD3-F4B0946870E5}" type="presParOf" srcId="{CA070E9D-5640-4316-B8A1-0169B439B087}" destId="{071A87AE-6758-48C3-9027-323754CF2B73}" srcOrd="0" destOrd="0" presId="urn:microsoft.com/office/officeart/2018/2/layout/IconVerticalSolidList"/>
    <dgm:cxn modelId="{7CDBDA2B-EE5E-4A35-936C-DA3373DE3841}" type="presParOf" srcId="{071A87AE-6758-48C3-9027-323754CF2B73}" destId="{81330DEF-65E5-4631-B9FF-4B40863C453F}" srcOrd="0" destOrd="0" presId="urn:microsoft.com/office/officeart/2018/2/layout/IconVerticalSolidList"/>
    <dgm:cxn modelId="{14860AA4-CCAB-4C38-B177-7D3199B3E28E}" type="presParOf" srcId="{071A87AE-6758-48C3-9027-323754CF2B73}" destId="{7286E975-4474-41F5-A9EF-6E87328AF244}" srcOrd="1" destOrd="0" presId="urn:microsoft.com/office/officeart/2018/2/layout/IconVerticalSolidList"/>
    <dgm:cxn modelId="{95BE4BA7-F5F6-4ADB-848A-F757BFC6CEF4}" type="presParOf" srcId="{071A87AE-6758-48C3-9027-323754CF2B73}" destId="{F8F7FE0F-0AEB-4424-BFFC-A3A06584DA5C}" srcOrd="2" destOrd="0" presId="urn:microsoft.com/office/officeart/2018/2/layout/IconVerticalSolidList"/>
    <dgm:cxn modelId="{010190E3-31C2-4C28-9CB4-8B03CF35DC8D}" type="presParOf" srcId="{071A87AE-6758-48C3-9027-323754CF2B73}" destId="{84BBD002-6B86-48C8-B3BA-D2B160C6603C}" srcOrd="3" destOrd="0" presId="urn:microsoft.com/office/officeart/2018/2/layout/IconVerticalSolidList"/>
    <dgm:cxn modelId="{D7531086-02F3-42D4-A39B-24E89D6BD63F}" type="presParOf" srcId="{CA070E9D-5640-4316-B8A1-0169B439B087}" destId="{305632D8-00EE-4C99-A5B8-79D91DD7E63B}" srcOrd="1" destOrd="0" presId="urn:microsoft.com/office/officeart/2018/2/layout/IconVerticalSolidList"/>
    <dgm:cxn modelId="{8FBA6E9B-C02B-4B7A-AFAB-CCCF73F3CE37}" type="presParOf" srcId="{CA070E9D-5640-4316-B8A1-0169B439B087}" destId="{CA30EF9F-1C74-4D04-8B39-FC77833F525A}" srcOrd="2" destOrd="0" presId="urn:microsoft.com/office/officeart/2018/2/layout/IconVerticalSolidList"/>
    <dgm:cxn modelId="{BBBB4C97-0FDA-41E0-809E-CC497A61FE04}" type="presParOf" srcId="{CA30EF9F-1C74-4D04-8B39-FC77833F525A}" destId="{4AB8A474-5361-4D9F-B020-5D25E00EF6F8}" srcOrd="0" destOrd="0" presId="urn:microsoft.com/office/officeart/2018/2/layout/IconVerticalSolidList"/>
    <dgm:cxn modelId="{542D411E-E45F-4385-930D-199F3D8F3356}" type="presParOf" srcId="{CA30EF9F-1C74-4D04-8B39-FC77833F525A}" destId="{56B44513-7E23-4996-92B1-DADDF1C654A9}" srcOrd="1" destOrd="0" presId="urn:microsoft.com/office/officeart/2018/2/layout/IconVerticalSolidList"/>
    <dgm:cxn modelId="{96A2FDD2-9E70-48EC-9712-92589437251D}" type="presParOf" srcId="{CA30EF9F-1C74-4D04-8B39-FC77833F525A}" destId="{B441C5BA-F18C-47C3-9802-A348369F3B60}" srcOrd="2" destOrd="0" presId="urn:microsoft.com/office/officeart/2018/2/layout/IconVerticalSolidList"/>
    <dgm:cxn modelId="{BED659C1-9E11-4193-BF4E-775C403D8223}" type="presParOf" srcId="{CA30EF9F-1C74-4D04-8B39-FC77833F525A}" destId="{DA4BD294-5B97-4541-BE0E-789560A16C9D}" srcOrd="3" destOrd="0" presId="urn:microsoft.com/office/officeart/2018/2/layout/IconVerticalSolidList"/>
    <dgm:cxn modelId="{306E2DA3-268D-4404-95F3-42AFF8DDA2F8}" type="presParOf" srcId="{CA070E9D-5640-4316-B8A1-0169B439B087}" destId="{51F02A46-4B3F-4B8C-A93E-4012AFB5F133}" srcOrd="3" destOrd="0" presId="urn:microsoft.com/office/officeart/2018/2/layout/IconVerticalSolidList"/>
    <dgm:cxn modelId="{E91E2DA1-C44A-4C57-BD12-54AD6ACB2489}" type="presParOf" srcId="{CA070E9D-5640-4316-B8A1-0169B439B087}" destId="{46F45263-F61C-4553-A487-C331BA0F6709}" srcOrd="4" destOrd="0" presId="urn:microsoft.com/office/officeart/2018/2/layout/IconVerticalSolidList"/>
    <dgm:cxn modelId="{869D74C3-3FA3-433F-937C-FD2F60534263}" type="presParOf" srcId="{46F45263-F61C-4553-A487-C331BA0F6709}" destId="{5F36ACC0-E3F5-45CA-813D-C30E69DB2E51}" srcOrd="0" destOrd="0" presId="urn:microsoft.com/office/officeart/2018/2/layout/IconVerticalSolidList"/>
    <dgm:cxn modelId="{AC875F89-916B-479C-BF1E-DFB259090D6F}" type="presParOf" srcId="{46F45263-F61C-4553-A487-C331BA0F6709}" destId="{2D43851C-7DD9-4828-950C-2533A7CFE292}" srcOrd="1" destOrd="0" presId="urn:microsoft.com/office/officeart/2018/2/layout/IconVerticalSolidList"/>
    <dgm:cxn modelId="{85998A1A-5166-4305-B2CB-9BC515A6F1E2}" type="presParOf" srcId="{46F45263-F61C-4553-A487-C331BA0F6709}" destId="{BBB848ED-C507-4777-A636-267E19F7E3EB}" srcOrd="2" destOrd="0" presId="urn:microsoft.com/office/officeart/2018/2/layout/IconVerticalSolidList"/>
    <dgm:cxn modelId="{A49FEA1E-11EA-48D7-9F83-B40472B2D68C}" type="presParOf" srcId="{46F45263-F61C-4553-A487-C331BA0F6709}" destId="{F5FEEB95-8A67-460C-BBFB-152C28B85F65}"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8D5BDBD2-AA32-4FC6-A6FB-36B328FF0EAE}"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8F8329AA-4AB5-4DFE-9E83-BCD6C5496338}">
      <dgm:prSet/>
      <dgm:spPr/>
      <dgm:t>
        <a:bodyPr/>
        <a:lstStyle/>
        <a:p>
          <a:r>
            <a:rPr lang="en-US"/>
            <a:t>ping &lt;IP&gt;verifica base della connettività</a:t>
          </a:r>
        </a:p>
      </dgm:t>
    </dgm:pt>
    <dgm:pt modelId="{87DD94F3-B414-4D1D-B7BF-B55C4F30B48A}" type="parTrans" cxnId="{1EC0B037-A5F6-4ECD-BA49-A5430311AA00}">
      <dgm:prSet/>
      <dgm:spPr/>
      <dgm:t>
        <a:bodyPr/>
        <a:lstStyle/>
        <a:p>
          <a:endParaRPr lang="en-US"/>
        </a:p>
      </dgm:t>
    </dgm:pt>
    <dgm:pt modelId="{9F8498B4-4632-4605-B296-35465C5EC524}" type="sibTrans" cxnId="{1EC0B037-A5F6-4ECD-BA49-A5430311AA00}">
      <dgm:prSet/>
      <dgm:spPr/>
      <dgm:t>
        <a:bodyPr/>
        <a:lstStyle/>
        <a:p>
          <a:endParaRPr lang="en-US"/>
        </a:p>
      </dgm:t>
    </dgm:pt>
    <dgm:pt modelId="{33821806-E60B-482E-85F9-72A960B6D678}">
      <dgm:prSet/>
      <dgm:spPr/>
      <dgm:t>
        <a:bodyPr/>
        <a:lstStyle/>
        <a:p>
          <a:r>
            <a:rPr lang="en-US"/>
            <a:t>traceroute &lt;IP&gt;verifica del percorso dei pacchetti</a:t>
          </a:r>
        </a:p>
      </dgm:t>
    </dgm:pt>
    <dgm:pt modelId="{B8457F9B-FFE2-4ADE-A40A-EC3E624654A8}" type="parTrans" cxnId="{2B8BEC5E-B27C-4DA4-8D03-7F17D88E4DEB}">
      <dgm:prSet/>
      <dgm:spPr/>
      <dgm:t>
        <a:bodyPr/>
        <a:lstStyle/>
        <a:p>
          <a:endParaRPr lang="en-US"/>
        </a:p>
      </dgm:t>
    </dgm:pt>
    <dgm:pt modelId="{30BB6DDA-60CD-4FE2-9692-7B62DD21B4AA}" type="sibTrans" cxnId="{2B8BEC5E-B27C-4DA4-8D03-7F17D88E4DEB}">
      <dgm:prSet/>
      <dgm:spPr/>
      <dgm:t>
        <a:bodyPr/>
        <a:lstStyle/>
        <a:p>
          <a:endParaRPr lang="en-US"/>
        </a:p>
      </dgm:t>
    </dgm:pt>
    <dgm:pt modelId="{7BE05BA0-FF52-4BF9-BAA8-51930697A270}">
      <dgm:prSet/>
      <dgm:spPr/>
      <dgm:t>
        <a:bodyPr/>
        <a:lstStyle/>
        <a:p>
          <a:r>
            <a:rPr lang="en-US"/>
            <a:t>ssverifica stato delle connessioni</a:t>
          </a:r>
        </a:p>
      </dgm:t>
    </dgm:pt>
    <dgm:pt modelId="{62A82101-BC4B-447E-BBE4-ACD1FCAA7DBD}" type="parTrans" cxnId="{5F0DDBDC-A9B5-46E1-ADE7-1A5032DAABEA}">
      <dgm:prSet/>
      <dgm:spPr/>
      <dgm:t>
        <a:bodyPr/>
        <a:lstStyle/>
        <a:p>
          <a:endParaRPr lang="en-US"/>
        </a:p>
      </dgm:t>
    </dgm:pt>
    <dgm:pt modelId="{48A7C6FF-4C7D-4F26-B195-3D8AED64DB4B}" type="sibTrans" cxnId="{5F0DDBDC-A9B5-46E1-ADE7-1A5032DAABEA}">
      <dgm:prSet/>
      <dgm:spPr/>
      <dgm:t>
        <a:bodyPr/>
        <a:lstStyle/>
        <a:p>
          <a:endParaRPr lang="en-US"/>
        </a:p>
      </dgm:t>
    </dgm:pt>
    <dgm:pt modelId="{42AF2A98-DA80-44DD-8775-79FA71BFDBF3}">
      <dgm:prSet/>
      <dgm:spPr/>
      <dgm:t>
        <a:bodyPr/>
        <a:lstStyle/>
        <a:p>
          <a:r>
            <a:rPr lang="en-US"/>
            <a:t>-t / -u TCP/UDP only</a:t>
          </a:r>
        </a:p>
      </dgm:t>
    </dgm:pt>
    <dgm:pt modelId="{DC105A02-BAAC-4552-B9EA-192C44C48DDB}" type="parTrans" cxnId="{0919AC2B-E306-4794-9F90-C37698BB93CF}">
      <dgm:prSet/>
      <dgm:spPr/>
      <dgm:t>
        <a:bodyPr/>
        <a:lstStyle/>
        <a:p>
          <a:endParaRPr lang="en-US"/>
        </a:p>
      </dgm:t>
    </dgm:pt>
    <dgm:pt modelId="{18795B80-9BA9-4AC8-A672-69CCCC69E495}" type="sibTrans" cxnId="{0919AC2B-E306-4794-9F90-C37698BB93CF}">
      <dgm:prSet/>
      <dgm:spPr/>
      <dgm:t>
        <a:bodyPr/>
        <a:lstStyle/>
        <a:p>
          <a:endParaRPr lang="en-US"/>
        </a:p>
      </dgm:t>
    </dgm:pt>
    <dgm:pt modelId="{B1F8734B-0E89-4378-951E-01C85003B8D6}">
      <dgm:prSet/>
      <dgm:spPr/>
      <dgm:t>
        <a:bodyPr/>
        <a:lstStyle/>
        <a:p>
          <a:r>
            <a:rPr lang="en-US"/>
            <a:t>-l / -astato LISTEN /ALL</a:t>
          </a:r>
        </a:p>
      </dgm:t>
    </dgm:pt>
    <dgm:pt modelId="{DF18EF7E-60C3-493E-A711-208A0D1D11CB}" type="parTrans" cxnId="{8E58E48C-1724-415E-9B3E-4E6953097E93}">
      <dgm:prSet/>
      <dgm:spPr/>
      <dgm:t>
        <a:bodyPr/>
        <a:lstStyle/>
        <a:p>
          <a:endParaRPr lang="en-US"/>
        </a:p>
      </dgm:t>
    </dgm:pt>
    <dgm:pt modelId="{2151361C-D9A9-4677-B121-1825C8888E3D}" type="sibTrans" cxnId="{8E58E48C-1724-415E-9B3E-4E6953097E93}">
      <dgm:prSet/>
      <dgm:spPr/>
      <dgm:t>
        <a:bodyPr/>
        <a:lstStyle/>
        <a:p>
          <a:endParaRPr lang="en-US"/>
        </a:p>
      </dgm:t>
    </dgm:pt>
    <dgm:pt modelId="{AC7C45E7-0DAE-445B-B448-B279E201A2CB}">
      <dgm:prSet/>
      <dgm:spPr/>
      <dgm:t>
        <a:bodyPr/>
        <a:lstStyle/>
        <a:p>
          <a:r>
            <a:rPr lang="en-US"/>
            <a:t>-nnon risolve indirizzi/porte in nomi simbolici</a:t>
          </a:r>
        </a:p>
      </dgm:t>
    </dgm:pt>
    <dgm:pt modelId="{5CB36934-D2E9-49EA-85A4-8A8F82456EE6}" type="parTrans" cxnId="{3DC41700-5BA3-4664-A47F-7F5A34B2650F}">
      <dgm:prSet/>
      <dgm:spPr/>
      <dgm:t>
        <a:bodyPr/>
        <a:lstStyle/>
        <a:p>
          <a:endParaRPr lang="en-US"/>
        </a:p>
      </dgm:t>
    </dgm:pt>
    <dgm:pt modelId="{3DAB072B-5F78-48FE-8B4A-96E6C4F8876A}" type="sibTrans" cxnId="{3DC41700-5BA3-4664-A47F-7F5A34B2650F}">
      <dgm:prSet/>
      <dgm:spPr/>
      <dgm:t>
        <a:bodyPr/>
        <a:lstStyle/>
        <a:p>
          <a:endParaRPr lang="en-US"/>
        </a:p>
      </dgm:t>
    </dgm:pt>
    <dgm:pt modelId="{019DAD5F-3CF3-4072-95F6-EEF959275B03}">
      <dgm:prSet/>
      <dgm:spPr/>
      <dgm:t>
        <a:bodyPr/>
        <a:lstStyle/>
        <a:p>
          <a:r>
            <a:rPr lang="en-US"/>
            <a:t>-pmostra processi che usano la socket</a:t>
          </a:r>
        </a:p>
      </dgm:t>
    </dgm:pt>
    <dgm:pt modelId="{C9773F26-A8FE-4F21-ABEC-9CF54F4F1517}" type="parTrans" cxnId="{582A87E0-1D6A-408D-BA8D-13E93ADB3BEB}">
      <dgm:prSet/>
      <dgm:spPr/>
      <dgm:t>
        <a:bodyPr/>
        <a:lstStyle/>
        <a:p>
          <a:endParaRPr lang="en-US"/>
        </a:p>
      </dgm:t>
    </dgm:pt>
    <dgm:pt modelId="{7D2BFC19-6BFB-4C6E-B862-9164745C89C3}" type="sibTrans" cxnId="{582A87E0-1D6A-408D-BA8D-13E93ADB3BEB}">
      <dgm:prSet/>
      <dgm:spPr/>
      <dgm:t>
        <a:bodyPr/>
        <a:lstStyle/>
        <a:p>
          <a:endParaRPr lang="en-US"/>
        </a:p>
      </dgm:t>
    </dgm:pt>
    <dgm:pt modelId="{4C5C1471-5A13-4BDD-BA81-7BE11A310627}">
      <dgm:prSet/>
      <dgm:spPr/>
      <dgm:t>
        <a:bodyPr/>
        <a:lstStyle/>
        <a:p>
          <a:r>
            <a:rPr lang="en-US"/>
            <a:t>tcpdump e wireshark per intercettare contenuto dei pacchetti: lo stato delle socket è su ogni endpoint, con questi due invece possiamo vedere proprio i pacchetti in transito</a:t>
          </a:r>
        </a:p>
      </dgm:t>
    </dgm:pt>
    <dgm:pt modelId="{67F1CC03-7EDA-4295-A829-D9AC712D54BB}" type="parTrans" cxnId="{E06FC06E-18B0-4E94-B994-CB27D1406ADB}">
      <dgm:prSet/>
      <dgm:spPr/>
      <dgm:t>
        <a:bodyPr/>
        <a:lstStyle/>
        <a:p>
          <a:endParaRPr lang="en-US"/>
        </a:p>
      </dgm:t>
    </dgm:pt>
    <dgm:pt modelId="{B3C18740-6D20-475E-B20C-F98B30D6CF29}" type="sibTrans" cxnId="{E06FC06E-18B0-4E94-B994-CB27D1406ADB}">
      <dgm:prSet/>
      <dgm:spPr/>
      <dgm:t>
        <a:bodyPr/>
        <a:lstStyle/>
        <a:p>
          <a:endParaRPr lang="en-US"/>
        </a:p>
      </dgm:t>
    </dgm:pt>
    <dgm:pt modelId="{F54E2DF7-F42A-43E1-9EF7-1F5684ABF9EE}" type="pres">
      <dgm:prSet presAssocID="{8D5BDBD2-AA32-4FC6-A6FB-36B328FF0EAE}" presName="root" presStyleCnt="0">
        <dgm:presLayoutVars>
          <dgm:dir/>
          <dgm:resizeHandles val="exact"/>
        </dgm:presLayoutVars>
      </dgm:prSet>
      <dgm:spPr/>
    </dgm:pt>
    <dgm:pt modelId="{78929B22-6F28-46FC-853A-DBF5B65E7522}" type="pres">
      <dgm:prSet presAssocID="{8F8329AA-4AB5-4DFE-9E83-BCD6C5496338}" presName="compNode" presStyleCnt="0"/>
      <dgm:spPr/>
    </dgm:pt>
    <dgm:pt modelId="{22C30057-A679-4F6A-9265-2BE819C36710}" type="pres">
      <dgm:prSet presAssocID="{8F8329AA-4AB5-4DFE-9E83-BCD6C5496338}" presName="bgRect" presStyleLbl="bgShp" presStyleIdx="0" presStyleCnt="4"/>
      <dgm:spPr/>
    </dgm:pt>
    <dgm:pt modelId="{4D75EF6E-ECC9-4416-8CE9-9600B8810270}" type="pres">
      <dgm:prSet presAssocID="{8F8329AA-4AB5-4DFE-9E83-BCD6C5496338}"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eckmark"/>
        </a:ext>
      </dgm:extLst>
    </dgm:pt>
    <dgm:pt modelId="{7F9BEAF2-EB04-48E1-AABB-F8C095CABA8C}" type="pres">
      <dgm:prSet presAssocID="{8F8329AA-4AB5-4DFE-9E83-BCD6C5496338}" presName="spaceRect" presStyleCnt="0"/>
      <dgm:spPr/>
    </dgm:pt>
    <dgm:pt modelId="{316273B3-A565-4118-8C98-91B39D654D3E}" type="pres">
      <dgm:prSet presAssocID="{8F8329AA-4AB5-4DFE-9E83-BCD6C5496338}" presName="parTx" presStyleLbl="revTx" presStyleIdx="0" presStyleCnt="5">
        <dgm:presLayoutVars>
          <dgm:chMax val="0"/>
          <dgm:chPref val="0"/>
        </dgm:presLayoutVars>
      </dgm:prSet>
      <dgm:spPr/>
    </dgm:pt>
    <dgm:pt modelId="{2EB59F91-50A5-4CA8-9B9B-48D639FE4292}" type="pres">
      <dgm:prSet presAssocID="{9F8498B4-4632-4605-B296-35465C5EC524}" presName="sibTrans" presStyleCnt="0"/>
      <dgm:spPr/>
    </dgm:pt>
    <dgm:pt modelId="{53FC8ADB-9DE2-4966-AB91-5FBC31016453}" type="pres">
      <dgm:prSet presAssocID="{33821806-E60B-482E-85F9-72A960B6D678}" presName="compNode" presStyleCnt="0"/>
      <dgm:spPr/>
    </dgm:pt>
    <dgm:pt modelId="{AA8F48AB-E680-4050-AB36-9FFAA1602AD8}" type="pres">
      <dgm:prSet presAssocID="{33821806-E60B-482E-85F9-72A960B6D678}" presName="bgRect" presStyleLbl="bgShp" presStyleIdx="1" presStyleCnt="4"/>
      <dgm:spPr/>
    </dgm:pt>
    <dgm:pt modelId="{789CCD54-E040-4671-B942-CC7214A815B8}" type="pres">
      <dgm:prSet presAssocID="{33821806-E60B-482E-85F9-72A960B6D678}"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Laptop"/>
        </a:ext>
      </dgm:extLst>
    </dgm:pt>
    <dgm:pt modelId="{22D3ACD5-80C3-4CAE-9CB2-8BCC96AF1528}" type="pres">
      <dgm:prSet presAssocID="{33821806-E60B-482E-85F9-72A960B6D678}" presName="spaceRect" presStyleCnt="0"/>
      <dgm:spPr/>
    </dgm:pt>
    <dgm:pt modelId="{16651777-8399-4A9B-A896-0E20E2D6AA3B}" type="pres">
      <dgm:prSet presAssocID="{33821806-E60B-482E-85F9-72A960B6D678}" presName="parTx" presStyleLbl="revTx" presStyleIdx="1" presStyleCnt="5">
        <dgm:presLayoutVars>
          <dgm:chMax val="0"/>
          <dgm:chPref val="0"/>
        </dgm:presLayoutVars>
      </dgm:prSet>
      <dgm:spPr/>
    </dgm:pt>
    <dgm:pt modelId="{2773BE1C-B9B8-4520-BCA5-71170EBDAE1D}" type="pres">
      <dgm:prSet presAssocID="{30BB6DDA-60CD-4FE2-9692-7B62DD21B4AA}" presName="sibTrans" presStyleCnt="0"/>
      <dgm:spPr/>
    </dgm:pt>
    <dgm:pt modelId="{7763EFB5-C47D-494E-99C9-125D832453A3}" type="pres">
      <dgm:prSet presAssocID="{7BE05BA0-FF52-4BF9-BAA8-51930697A270}" presName="compNode" presStyleCnt="0"/>
      <dgm:spPr/>
    </dgm:pt>
    <dgm:pt modelId="{1E324207-9B7B-44E8-A63F-4F9FBFFAFF7E}" type="pres">
      <dgm:prSet presAssocID="{7BE05BA0-FF52-4BF9-BAA8-51930697A270}" presName="bgRect" presStyleLbl="bgShp" presStyleIdx="2" presStyleCnt="4"/>
      <dgm:spPr/>
    </dgm:pt>
    <dgm:pt modelId="{6CDB3804-0A23-413A-857B-4FF780E24C0F}" type="pres">
      <dgm:prSet presAssocID="{7BE05BA0-FF52-4BF9-BAA8-51930697A270}"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omputer"/>
        </a:ext>
      </dgm:extLst>
    </dgm:pt>
    <dgm:pt modelId="{C3F0FF19-7333-4158-ACE1-5EFC4B804199}" type="pres">
      <dgm:prSet presAssocID="{7BE05BA0-FF52-4BF9-BAA8-51930697A270}" presName="spaceRect" presStyleCnt="0"/>
      <dgm:spPr/>
    </dgm:pt>
    <dgm:pt modelId="{02E5E764-871B-486B-B634-771A1485A90F}" type="pres">
      <dgm:prSet presAssocID="{7BE05BA0-FF52-4BF9-BAA8-51930697A270}" presName="parTx" presStyleLbl="revTx" presStyleIdx="2" presStyleCnt="5">
        <dgm:presLayoutVars>
          <dgm:chMax val="0"/>
          <dgm:chPref val="0"/>
        </dgm:presLayoutVars>
      </dgm:prSet>
      <dgm:spPr/>
    </dgm:pt>
    <dgm:pt modelId="{5B40FEA1-8F47-4795-8975-EF079CF0CA9A}" type="pres">
      <dgm:prSet presAssocID="{7BE05BA0-FF52-4BF9-BAA8-51930697A270}" presName="desTx" presStyleLbl="revTx" presStyleIdx="3" presStyleCnt="5">
        <dgm:presLayoutVars/>
      </dgm:prSet>
      <dgm:spPr/>
    </dgm:pt>
    <dgm:pt modelId="{5C890B7F-1FEA-4362-97BA-027E52B4C74A}" type="pres">
      <dgm:prSet presAssocID="{48A7C6FF-4C7D-4F26-B195-3D8AED64DB4B}" presName="sibTrans" presStyleCnt="0"/>
      <dgm:spPr/>
    </dgm:pt>
    <dgm:pt modelId="{4F134BB9-67B4-4CC6-8417-20FF6EF9AD76}" type="pres">
      <dgm:prSet presAssocID="{4C5C1471-5A13-4BDD-BA81-7BE11A310627}" presName="compNode" presStyleCnt="0"/>
      <dgm:spPr/>
    </dgm:pt>
    <dgm:pt modelId="{068D2293-89D3-4CE2-A5CB-395149FC505E}" type="pres">
      <dgm:prSet presAssocID="{4C5C1471-5A13-4BDD-BA81-7BE11A310627}" presName="bgRect" presStyleLbl="bgShp" presStyleIdx="3" presStyleCnt="4"/>
      <dgm:spPr/>
    </dgm:pt>
    <dgm:pt modelId="{DAA19D29-CB83-4E97-8240-992A16B3A17F}" type="pres">
      <dgm:prSet presAssocID="{4C5C1471-5A13-4BDD-BA81-7BE11A310627}"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Database"/>
        </a:ext>
      </dgm:extLst>
    </dgm:pt>
    <dgm:pt modelId="{8AC5F8E4-F91A-4EDA-833E-A06C43D60C13}" type="pres">
      <dgm:prSet presAssocID="{4C5C1471-5A13-4BDD-BA81-7BE11A310627}" presName="spaceRect" presStyleCnt="0"/>
      <dgm:spPr/>
    </dgm:pt>
    <dgm:pt modelId="{F19770CB-1559-455D-82E1-5EC857E5DE60}" type="pres">
      <dgm:prSet presAssocID="{4C5C1471-5A13-4BDD-BA81-7BE11A310627}" presName="parTx" presStyleLbl="revTx" presStyleIdx="4" presStyleCnt="5">
        <dgm:presLayoutVars>
          <dgm:chMax val="0"/>
          <dgm:chPref val="0"/>
        </dgm:presLayoutVars>
      </dgm:prSet>
      <dgm:spPr/>
    </dgm:pt>
  </dgm:ptLst>
  <dgm:cxnLst>
    <dgm:cxn modelId="{3DC41700-5BA3-4664-A47F-7F5A34B2650F}" srcId="{7BE05BA0-FF52-4BF9-BAA8-51930697A270}" destId="{AC7C45E7-0DAE-445B-B448-B279E201A2CB}" srcOrd="2" destOrd="0" parTransId="{5CB36934-D2E9-49EA-85A4-8A8F82456EE6}" sibTransId="{3DAB072B-5F78-48FE-8B4A-96E6C4F8876A}"/>
    <dgm:cxn modelId="{C0DF5B1C-D208-43F2-AFAE-02E8A9EB21E9}" type="presOf" srcId="{B1F8734B-0E89-4378-951E-01C85003B8D6}" destId="{5B40FEA1-8F47-4795-8975-EF079CF0CA9A}" srcOrd="0" destOrd="1" presId="urn:microsoft.com/office/officeart/2018/2/layout/IconVerticalSolidList"/>
    <dgm:cxn modelId="{0919AC2B-E306-4794-9F90-C37698BB93CF}" srcId="{7BE05BA0-FF52-4BF9-BAA8-51930697A270}" destId="{42AF2A98-DA80-44DD-8775-79FA71BFDBF3}" srcOrd="0" destOrd="0" parTransId="{DC105A02-BAAC-4552-B9EA-192C44C48DDB}" sibTransId="{18795B80-9BA9-4AC8-A672-69CCCC69E495}"/>
    <dgm:cxn modelId="{E609C736-CA7D-4ABD-B02D-51AA011DDBA0}" type="presOf" srcId="{7BE05BA0-FF52-4BF9-BAA8-51930697A270}" destId="{02E5E764-871B-486B-B634-771A1485A90F}" srcOrd="0" destOrd="0" presId="urn:microsoft.com/office/officeart/2018/2/layout/IconVerticalSolidList"/>
    <dgm:cxn modelId="{1EC0B037-A5F6-4ECD-BA49-A5430311AA00}" srcId="{8D5BDBD2-AA32-4FC6-A6FB-36B328FF0EAE}" destId="{8F8329AA-4AB5-4DFE-9E83-BCD6C5496338}" srcOrd="0" destOrd="0" parTransId="{87DD94F3-B414-4D1D-B7BF-B55C4F30B48A}" sibTransId="{9F8498B4-4632-4605-B296-35465C5EC524}"/>
    <dgm:cxn modelId="{2B8BEC5E-B27C-4DA4-8D03-7F17D88E4DEB}" srcId="{8D5BDBD2-AA32-4FC6-A6FB-36B328FF0EAE}" destId="{33821806-E60B-482E-85F9-72A960B6D678}" srcOrd="1" destOrd="0" parTransId="{B8457F9B-FFE2-4ADE-A40A-EC3E624654A8}" sibTransId="{30BB6DDA-60CD-4FE2-9692-7B62DD21B4AA}"/>
    <dgm:cxn modelId="{E06FC06E-18B0-4E94-B994-CB27D1406ADB}" srcId="{8D5BDBD2-AA32-4FC6-A6FB-36B328FF0EAE}" destId="{4C5C1471-5A13-4BDD-BA81-7BE11A310627}" srcOrd="3" destOrd="0" parTransId="{67F1CC03-7EDA-4295-A829-D9AC712D54BB}" sibTransId="{B3C18740-6D20-475E-B20C-F98B30D6CF29}"/>
    <dgm:cxn modelId="{46E9A171-B0A9-4129-9678-1D6E88D6844A}" type="presOf" srcId="{33821806-E60B-482E-85F9-72A960B6D678}" destId="{16651777-8399-4A9B-A896-0E20E2D6AA3B}" srcOrd="0" destOrd="0" presId="urn:microsoft.com/office/officeart/2018/2/layout/IconVerticalSolidList"/>
    <dgm:cxn modelId="{3D190157-595C-4417-B3C0-500C782CF343}" type="presOf" srcId="{8F8329AA-4AB5-4DFE-9E83-BCD6C5496338}" destId="{316273B3-A565-4118-8C98-91B39D654D3E}" srcOrd="0" destOrd="0" presId="urn:microsoft.com/office/officeart/2018/2/layout/IconVerticalSolidList"/>
    <dgm:cxn modelId="{8DFD287E-F45C-48B7-AB22-030441001E1B}" type="presOf" srcId="{8D5BDBD2-AA32-4FC6-A6FB-36B328FF0EAE}" destId="{F54E2DF7-F42A-43E1-9EF7-1F5684ABF9EE}" srcOrd="0" destOrd="0" presId="urn:microsoft.com/office/officeart/2018/2/layout/IconVerticalSolidList"/>
    <dgm:cxn modelId="{BD96EC83-53A5-4170-9734-561BF1BC7D5F}" type="presOf" srcId="{42AF2A98-DA80-44DD-8775-79FA71BFDBF3}" destId="{5B40FEA1-8F47-4795-8975-EF079CF0CA9A}" srcOrd="0" destOrd="0" presId="urn:microsoft.com/office/officeart/2018/2/layout/IconVerticalSolidList"/>
    <dgm:cxn modelId="{1C716C88-4757-4EAD-915A-2DB41AF34EAD}" type="presOf" srcId="{AC7C45E7-0DAE-445B-B448-B279E201A2CB}" destId="{5B40FEA1-8F47-4795-8975-EF079CF0CA9A}" srcOrd="0" destOrd="2" presId="urn:microsoft.com/office/officeart/2018/2/layout/IconVerticalSolidList"/>
    <dgm:cxn modelId="{8E58E48C-1724-415E-9B3E-4E6953097E93}" srcId="{7BE05BA0-FF52-4BF9-BAA8-51930697A270}" destId="{B1F8734B-0E89-4378-951E-01C85003B8D6}" srcOrd="1" destOrd="0" parTransId="{DF18EF7E-60C3-493E-A711-208A0D1D11CB}" sibTransId="{2151361C-D9A9-4677-B121-1825C8888E3D}"/>
    <dgm:cxn modelId="{CCAD6EC9-B1B5-4B9D-8A70-A9F2DC5C5EE4}" type="presOf" srcId="{019DAD5F-3CF3-4072-95F6-EEF959275B03}" destId="{5B40FEA1-8F47-4795-8975-EF079CF0CA9A}" srcOrd="0" destOrd="3" presId="urn:microsoft.com/office/officeart/2018/2/layout/IconVerticalSolidList"/>
    <dgm:cxn modelId="{F4A8BBD5-7C2D-43D1-A178-40DCB9981BC5}" type="presOf" srcId="{4C5C1471-5A13-4BDD-BA81-7BE11A310627}" destId="{F19770CB-1559-455D-82E1-5EC857E5DE60}" srcOrd="0" destOrd="0" presId="urn:microsoft.com/office/officeart/2018/2/layout/IconVerticalSolidList"/>
    <dgm:cxn modelId="{5F0DDBDC-A9B5-46E1-ADE7-1A5032DAABEA}" srcId="{8D5BDBD2-AA32-4FC6-A6FB-36B328FF0EAE}" destId="{7BE05BA0-FF52-4BF9-BAA8-51930697A270}" srcOrd="2" destOrd="0" parTransId="{62A82101-BC4B-447E-BBE4-ACD1FCAA7DBD}" sibTransId="{48A7C6FF-4C7D-4F26-B195-3D8AED64DB4B}"/>
    <dgm:cxn modelId="{582A87E0-1D6A-408D-BA8D-13E93ADB3BEB}" srcId="{7BE05BA0-FF52-4BF9-BAA8-51930697A270}" destId="{019DAD5F-3CF3-4072-95F6-EEF959275B03}" srcOrd="3" destOrd="0" parTransId="{C9773F26-A8FE-4F21-ABEC-9CF54F4F1517}" sibTransId="{7D2BFC19-6BFB-4C6E-B862-9164745C89C3}"/>
    <dgm:cxn modelId="{2A277EA9-7EE1-4F8B-9A6E-43BC90F4B8D1}" type="presParOf" srcId="{F54E2DF7-F42A-43E1-9EF7-1F5684ABF9EE}" destId="{78929B22-6F28-46FC-853A-DBF5B65E7522}" srcOrd="0" destOrd="0" presId="urn:microsoft.com/office/officeart/2018/2/layout/IconVerticalSolidList"/>
    <dgm:cxn modelId="{EBC912DF-A36C-4122-B4ED-D595E14C9C92}" type="presParOf" srcId="{78929B22-6F28-46FC-853A-DBF5B65E7522}" destId="{22C30057-A679-4F6A-9265-2BE819C36710}" srcOrd="0" destOrd="0" presId="urn:microsoft.com/office/officeart/2018/2/layout/IconVerticalSolidList"/>
    <dgm:cxn modelId="{606D1121-5A07-41EC-A5D3-3C04D661D250}" type="presParOf" srcId="{78929B22-6F28-46FC-853A-DBF5B65E7522}" destId="{4D75EF6E-ECC9-4416-8CE9-9600B8810270}" srcOrd="1" destOrd="0" presId="urn:microsoft.com/office/officeart/2018/2/layout/IconVerticalSolidList"/>
    <dgm:cxn modelId="{B716215A-FE4C-4228-B85B-41EC4FE21DBD}" type="presParOf" srcId="{78929B22-6F28-46FC-853A-DBF5B65E7522}" destId="{7F9BEAF2-EB04-48E1-AABB-F8C095CABA8C}" srcOrd="2" destOrd="0" presId="urn:microsoft.com/office/officeart/2018/2/layout/IconVerticalSolidList"/>
    <dgm:cxn modelId="{8379ECD2-9532-40A7-974A-FDECB1E736C3}" type="presParOf" srcId="{78929B22-6F28-46FC-853A-DBF5B65E7522}" destId="{316273B3-A565-4118-8C98-91B39D654D3E}" srcOrd="3" destOrd="0" presId="urn:microsoft.com/office/officeart/2018/2/layout/IconVerticalSolidList"/>
    <dgm:cxn modelId="{35AE4B3A-84E5-4456-86D0-D9C0FE9BE458}" type="presParOf" srcId="{F54E2DF7-F42A-43E1-9EF7-1F5684ABF9EE}" destId="{2EB59F91-50A5-4CA8-9B9B-48D639FE4292}" srcOrd="1" destOrd="0" presId="urn:microsoft.com/office/officeart/2018/2/layout/IconVerticalSolidList"/>
    <dgm:cxn modelId="{94A8EC84-CC4C-493C-BF88-073942EBEA9C}" type="presParOf" srcId="{F54E2DF7-F42A-43E1-9EF7-1F5684ABF9EE}" destId="{53FC8ADB-9DE2-4966-AB91-5FBC31016453}" srcOrd="2" destOrd="0" presId="urn:microsoft.com/office/officeart/2018/2/layout/IconVerticalSolidList"/>
    <dgm:cxn modelId="{99CB1E73-0BB2-42C5-8CC8-D6899EC5A0F4}" type="presParOf" srcId="{53FC8ADB-9DE2-4966-AB91-5FBC31016453}" destId="{AA8F48AB-E680-4050-AB36-9FFAA1602AD8}" srcOrd="0" destOrd="0" presId="urn:microsoft.com/office/officeart/2018/2/layout/IconVerticalSolidList"/>
    <dgm:cxn modelId="{C5181E16-564A-4425-9F68-74CCCA55CAA2}" type="presParOf" srcId="{53FC8ADB-9DE2-4966-AB91-5FBC31016453}" destId="{789CCD54-E040-4671-B942-CC7214A815B8}" srcOrd="1" destOrd="0" presId="urn:microsoft.com/office/officeart/2018/2/layout/IconVerticalSolidList"/>
    <dgm:cxn modelId="{C2A1A5D2-1F36-487D-BB22-E32399D7A0FF}" type="presParOf" srcId="{53FC8ADB-9DE2-4966-AB91-5FBC31016453}" destId="{22D3ACD5-80C3-4CAE-9CB2-8BCC96AF1528}" srcOrd="2" destOrd="0" presId="urn:microsoft.com/office/officeart/2018/2/layout/IconVerticalSolidList"/>
    <dgm:cxn modelId="{6220C55C-B96D-4CF3-95F8-EFE0140DEE7D}" type="presParOf" srcId="{53FC8ADB-9DE2-4966-AB91-5FBC31016453}" destId="{16651777-8399-4A9B-A896-0E20E2D6AA3B}" srcOrd="3" destOrd="0" presId="urn:microsoft.com/office/officeart/2018/2/layout/IconVerticalSolidList"/>
    <dgm:cxn modelId="{521A2B8B-601A-4F3B-BEFF-3253516934A1}" type="presParOf" srcId="{F54E2DF7-F42A-43E1-9EF7-1F5684ABF9EE}" destId="{2773BE1C-B9B8-4520-BCA5-71170EBDAE1D}" srcOrd="3" destOrd="0" presId="urn:microsoft.com/office/officeart/2018/2/layout/IconVerticalSolidList"/>
    <dgm:cxn modelId="{49793B04-D7EC-40B9-B24C-5A7BF1B2857C}" type="presParOf" srcId="{F54E2DF7-F42A-43E1-9EF7-1F5684ABF9EE}" destId="{7763EFB5-C47D-494E-99C9-125D832453A3}" srcOrd="4" destOrd="0" presId="urn:microsoft.com/office/officeart/2018/2/layout/IconVerticalSolidList"/>
    <dgm:cxn modelId="{1A6E52B6-5A1E-4C09-99C8-CD69DB754D3F}" type="presParOf" srcId="{7763EFB5-C47D-494E-99C9-125D832453A3}" destId="{1E324207-9B7B-44E8-A63F-4F9FBFFAFF7E}" srcOrd="0" destOrd="0" presId="urn:microsoft.com/office/officeart/2018/2/layout/IconVerticalSolidList"/>
    <dgm:cxn modelId="{34CC804D-71DD-413A-A618-DB8BE3CFFFC6}" type="presParOf" srcId="{7763EFB5-C47D-494E-99C9-125D832453A3}" destId="{6CDB3804-0A23-413A-857B-4FF780E24C0F}" srcOrd="1" destOrd="0" presId="urn:microsoft.com/office/officeart/2018/2/layout/IconVerticalSolidList"/>
    <dgm:cxn modelId="{BEECE31E-5BE2-46D9-BB2C-3F03B3B5B7D9}" type="presParOf" srcId="{7763EFB5-C47D-494E-99C9-125D832453A3}" destId="{C3F0FF19-7333-4158-ACE1-5EFC4B804199}" srcOrd="2" destOrd="0" presId="urn:microsoft.com/office/officeart/2018/2/layout/IconVerticalSolidList"/>
    <dgm:cxn modelId="{95F5B387-2690-454F-9C6C-F3FB62596C00}" type="presParOf" srcId="{7763EFB5-C47D-494E-99C9-125D832453A3}" destId="{02E5E764-871B-486B-B634-771A1485A90F}" srcOrd="3" destOrd="0" presId="urn:microsoft.com/office/officeart/2018/2/layout/IconVerticalSolidList"/>
    <dgm:cxn modelId="{2D6252C2-F880-4827-9C46-BC995F3CC36A}" type="presParOf" srcId="{7763EFB5-C47D-494E-99C9-125D832453A3}" destId="{5B40FEA1-8F47-4795-8975-EF079CF0CA9A}" srcOrd="4" destOrd="0" presId="urn:microsoft.com/office/officeart/2018/2/layout/IconVerticalSolidList"/>
    <dgm:cxn modelId="{3CD599D2-695D-45C0-B120-6ECCBB13AB9D}" type="presParOf" srcId="{F54E2DF7-F42A-43E1-9EF7-1F5684ABF9EE}" destId="{5C890B7F-1FEA-4362-97BA-027E52B4C74A}" srcOrd="5" destOrd="0" presId="urn:microsoft.com/office/officeart/2018/2/layout/IconVerticalSolidList"/>
    <dgm:cxn modelId="{41B3FD56-FA68-4DEF-8AD0-B56ED613298A}" type="presParOf" srcId="{F54E2DF7-F42A-43E1-9EF7-1F5684ABF9EE}" destId="{4F134BB9-67B4-4CC6-8417-20FF6EF9AD76}" srcOrd="6" destOrd="0" presId="urn:microsoft.com/office/officeart/2018/2/layout/IconVerticalSolidList"/>
    <dgm:cxn modelId="{0F50D27C-333F-4BB5-8C24-B1759F434F6F}" type="presParOf" srcId="{4F134BB9-67B4-4CC6-8417-20FF6EF9AD76}" destId="{068D2293-89D3-4CE2-A5CB-395149FC505E}" srcOrd="0" destOrd="0" presId="urn:microsoft.com/office/officeart/2018/2/layout/IconVerticalSolidList"/>
    <dgm:cxn modelId="{0852C02E-9FAC-4B6D-9808-290167414B77}" type="presParOf" srcId="{4F134BB9-67B4-4CC6-8417-20FF6EF9AD76}" destId="{DAA19D29-CB83-4E97-8240-992A16B3A17F}" srcOrd="1" destOrd="0" presId="urn:microsoft.com/office/officeart/2018/2/layout/IconVerticalSolidList"/>
    <dgm:cxn modelId="{942723C2-9F98-42A1-BDC0-BA215A71C8A8}" type="presParOf" srcId="{4F134BB9-67B4-4CC6-8417-20FF6EF9AD76}" destId="{8AC5F8E4-F91A-4EDA-833E-A06C43D60C13}" srcOrd="2" destOrd="0" presId="urn:microsoft.com/office/officeart/2018/2/layout/IconVerticalSolidList"/>
    <dgm:cxn modelId="{EEA3F86C-C15D-40B2-90C9-6AF3FC47FA28}" type="presParOf" srcId="{4F134BB9-67B4-4CC6-8417-20FF6EF9AD76}" destId="{F19770CB-1559-455D-82E1-5EC857E5DE60}"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6525B73-BCA7-440A-A96E-008D02EF10D0}" type="doc">
      <dgm:prSet loTypeId="urn:microsoft.com/office/officeart/2018/5/layout/CenteredIconLabelDescriptionList" loCatId="icon" qsTypeId="urn:microsoft.com/office/officeart/2005/8/quickstyle/simple1" qsCatId="simple" csTypeId="urn:microsoft.com/office/officeart/2018/5/colors/Iconchunking_neutralbg_colorful2" csCatId="colorful" phldr="1"/>
      <dgm:spPr/>
      <dgm:t>
        <a:bodyPr/>
        <a:lstStyle/>
        <a:p>
          <a:endParaRPr lang="en-US"/>
        </a:p>
      </dgm:t>
    </dgm:pt>
    <dgm:pt modelId="{D28A453E-3323-4A10-A662-6CB1420DB0F1}">
      <dgm:prSet/>
      <dgm:spPr/>
      <dgm:t>
        <a:bodyPr/>
        <a:lstStyle/>
        <a:p>
          <a:pPr>
            <a:defRPr b="1"/>
          </a:pPr>
          <a:r>
            <a:rPr lang="en-US"/>
            <a:t>reperimento software</a:t>
          </a:r>
        </a:p>
      </dgm:t>
    </dgm:pt>
    <dgm:pt modelId="{DEA9D059-80BC-4CA2-8CAA-0CD41CB69293}" type="parTrans" cxnId="{27CD2BF1-23DE-4181-A49A-CD4F81C698CA}">
      <dgm:prSet/>
      <dgm:spPr/>
      <dgm:t>
        <a:bodyPr/>
        <a:lstStyle/>
        <a:p>
          <a:endParaRPr lang="en-US"/>
        </a:p>
      </dgm:t>
    </dgm:pt>
    <dgm:pt modelId="{508E8799-57AF-4BF5-815B-6CF8A00C3002}" type="sibTrans" cxnId="{27CD2BF1-23DE-4181-A49A-CD4F81C698CA}">
      <dgm:prSet/>
      <dgm:spPr/>
      <dgm:t>
        <a:bodyPr/>
        <a:lstStyle/>
        <a:p>
          <a:endParaRPr lang="en-US"/>
        </a:p>
      </dgm:t>
    </dgm:pt>
    <dgm:pt modelId="{F0CC7D07-E0D4-48AF-867C-06DD8C94ED82}">
      <dgm:prSet/>
      <dgm:spPr/>
      <dgm:t>
        <a:bodyPr/>
        <a:lstStyle/>
        <a:p>
          <a:r>
            <a:rPr lang="en-US"/>
            <a:t>E’ importante autenticare i pacchetti usati, solitamente mediante una chiave pubblica fidata o come minimo verificando il fingerprint del file</a:t>
          </a:r>
        </a:p>
      </dgm:t>
    </dgm:pt>
    <dgm:pt modelId="{AC5C96F3-9482-4B0F-A8F8-18E79538E180}" type="parTrans" cxnId="{767EEA6B-B799-4186-B38F-555D1A2095F9}">
      <dgm:prSet/>
      <dgm:spPr/>
      <dgm:t>
        <a:bodyPr/>
        <a:lstStyle/>
        <a:p>
          <a:endParaRPr lang="en-US"/>
        </a:p>
      </dgm:t>
    </dgm:pt>
    <dgm:pt modelId="{9EE498B1-9D3C-4DEB-B4BC-2BA808E93FA1}" type="sibTrans" cxnId="{767EEA6B-B799-4186-B38F-555D1A2095F9}">
      <dgm:prSet/>
      <dgm:spPr/>
      <dgm:t>
        <a:bodyPr/>
        <a:lstStyle/>
        <a:p>
          <a:endParaRPr lang="en-US"/>
        </a:p>
      </dgm:t>
    </dgm:pt>
    <dgm:pt modelId="{6745C0C0-5BEB-4B5E-8237-B2D66EA54B51}">
      <dgm:prSet/>
      <dgm:spPr/>
      <dgm:t>
        <a:bodyPr/>
        <a:lstStyle/>
        <a:p>
          <a:pPr>
            <a:defRPr b="1"/>
          </a:pPr>
          <a:r>
            <a:rPr lang="en-US"/>
            <a:t>estrazione pacchetto</a:t>
          </a:r>
        </a:p>
      </dgm:t>
    </dgm:pt>
    <dgm:pt modelId="{7B4C0E2E-69BA-4066-A7EE-4FD4A1D1CE61}" type="parTrans" cxnId="{040153F8-FD20-4C3E-850E-572B73ADE268}">
      <dgm:prSet/>
      <dgm:spPr/>
      <dgm:t>
        <a:bodyPr/>
        <a:lstStyle/>
        <a:p>
          <a:endParaRPr lang="en-US"/>
        </a:p>
      </dgm:t>
    </dgm:pt>
    <dgm:pt modelId="{E1D5EAB2-1BCC-47D1-976B-90EB3E1DBAC1}" type="sibTrans" cxnId="{040153F8-FD20-4C3E-850E-572B73ADE268}">
      <dgm:prSet/>
      <dgm:spPr/>
      <dgm:t>
        <a:bodyPr/>
        <a:lstStyle/>
        <a:p>
          <a:endParaRPr lang="en-US"/>
        </a:p>
      </dgm:t>
    </dgm:pt>
    <dgm:pt modelId="{2325D91C-3760-40E2-8F3A-0F610EBCBDE0}">
      <dgm:prSet/>
      <dgm:spPr/>
      <dgm:t>
        <a:bodyPr/>
        <a:lstStyle/>
        <a:p>
          <a:r>
            <a:rPr lang="en-US"/>
            <a:t>I file vengono tipicamente prima compattati in un solo tar, e poi compressi</a:t>
          </a:r>
        </a:p>
      </dgm:t>
    </dgm:pt>
    <dgm:pt modelId="{9D7B8710-9AB4-4A71-AD48-8DEA93E6BE8C}" type="parTrans" cxnId="{F4FE0F36-F9DD-4AD8-9DBA-B46B6928AD44}">
      <dgm:prSet/>
      <dgm:spPr/>
      <dgm:t>
        <a:bodyPr/>
        <a:lstStyle/>
        <a:p>
          <a:endParaRPr lang="en-US"/>
        </a:p>
      </dgm:t>
    </dgm:pt>
    <dgm:pt modelId="{00EFFE79-3974-4B00-A2E5-FF5E96679F27}" type="sibTrans" cxnId="{F4FE0F36-F9DD-4AD8-9DBA-B46B6928AD44}">
      <dgm:prSet/>
      <dgm:spPr/>
      <dgm:t>
        <a:bodyPr/>
        <a:lstStyle/>
        <a:p>
          <a:endParaRPr lang="en-US"/>
        </a:p>
      </dgm:t>
    </dgm:pt>
    <dgm:pt modelId="{41D805D3-7DCD-4003-BFB5-6705397A372D}">
      <dgm:prSet/>
      <dgm:spPr/>
      <dgm:t>
        <a:bodyPr/>
        <a:lstStyle/>
        <a:p>
          <a:pPr>
            <a:defRPr b="1"/>
          </a:pPr>
          <a:r>
            <a:rPr lang="en-US"/>
            <a:t>esame delle scelte offerte</a:t>
          </a:r>
        </a:p>
      </dgm:t>
    </dgm:pt>
    <dgm:pt modelId="{E488E155-B2F4-4FC3-874F-A9BFDFDBBC9A}" type="parTrans" cxnId="{D41B38EA-B905-4248-8D68-D19A41B0FB5F}">
      <dgm:prSet/>
      <dgm:spPr/>
      <dgm:t>
        <a:bodyPr/>
        <a:lstStyle/>
        <a:p>
          <a:endParaRPr lang="en-US"/>
        </a:p>
      </dgm:t>
    </dgm:pt>
    <dgm:pt modelId="{ECCED46B-0D96-47FF-9083-7BDDC7806948}" type="sibTrans" cxnId="{D41B38EA-B905-4248-8D68-D19A41B0FB5F}">
      <dgm:prSet/>
      <dgm:spPr/>
      <dgm:t>
        <a:bodyPr/>
        <a:lstStyle/>
        <a:p>
          <a:endParaRPr lang="en-US"/>
        </a:p>
      </dgm:t>
    </dgm:pt>
    <dgm:pt modelId="{0FBC41E9-0B60-4031-AB0F-A40CA9BECE3E}">
      <dgm:prSet/>
      <dgm:spPr/>
      <dgm:t>
        <a:bodyPr/>
        <a:lstStyle/>
        <a:p>
          <a:r>
            <a:rPr lang="en-US"/>
            <a:t>Nella directory data dall’estrazione è opportuno leggere eventuali README e INSTALL</a:t>
          </a:r>
        </a:p>
      </dgm:t>
    </dgm:pt>
    <dgm:pt modelId="{4CB3F50D-E411-4100-8AAE-E51F787935D1}" type="parTrans" cxnId="{0CCA8387-62D7-47A1-8F3A-CFE2EF0540C1}">
      <dgm:prSet/>
      <dgm:spPr/>
      <dgm:t>
        <a:bodyPr/>
        <a:lstStyle/>
        <a:p>
          <a:endParaRPr lang="en-US"/>
        </a:p>
      </dgm:t>
    </dgm:pt>
    <dgm:pt modelId="{1CFACE2B-2D20-44F6-B75D-B9AB5A9775DB}" type="sibTrans" cxnId="{0CCA8387-62D7-47A1-8F3A-CFE2EF0540C1}">
      <dgm:prSet/>
      <dgm:spPr/>
      <dgm:t>
        <a:bodyPr/>
        <a:lstStyle/>
        <a:p>
          <a:endParaRPr lang="en-US"/>
        </a:p>
      </dgm:t>
    </dgm:pt>
    <dgm:pt modelId="{4BC03609-6F53-4CC2-9936-50E28AC4F4AD}">
      <dgm:prSet/>
      <dgm:spPr/>
      <dgm:t>
        <a:bodyPr/>
        <a:lstStyle/>
        <a:p>
          <a:pPr>
            <a:defRPr b="1"/>
          </a:pPr>
          <a:r>
            <a:rPr lang="en-US"/>
            <a:t>configurazione sorgenti</a:t>
          </a:r>
        </a:p>
      </dgm:t>
    </dgm:pt>
    <dgm:pt modelId="{E90977EB-D4DE-4193-AB68-22D83D1E1603}" type="parTrans" cxnId="{FE0B2BD7-F1C7-4919-BEB9-B43716DD5175}">
      <dgm:prSet/>
      <dgm:spPr/>
      <dgm:t>
        <a:bodyPr/>
        <a:lstStyle/>
        <a:p>
          <a:endParaRPr lang="en-US"/>
        </a:p>
      </dgm:t>
    </dgm:pt>
    <dgm:pt modelId="{B27E9134-AC4D-433D-93AF-F33EB4B3E2FE}" type="sibTrans" cxnId="{FE0B2BD7-F1C7-4919-BEB9-B43716DD5175}">
      <dgm:prSet/>
      <dgm:spPr/>
      <dgm:t>
        <a:bodyPr/>
        <a:lstStyle/>
        <a:p>
          <a:endParaRPr lang="en-US"/>
        </a:p>
      </dgm:t>
    </dgm:pt>
    <dgm:pt modelId="{21D45EA4-BDFC-46AB-B2CC-B981F4103CCF}">
      <dgm:prSet/>
      <dgm:spPr/>
      <dgm:t>
        <a:bodyPr/>
        <a:lstStyle/>
        <a:p>
          <a:r>
            <a:rPr lang="en-US"/>
            <a:t>Si lancia configure con i parametri scelti, risolvendo eventuali problemi evidenziati</a:t>
          </a:r>
        </a:p>
      </dgm:t>
    </dgm:pt>
    <dgm:pt modelId="{B4F8811E-326B-4881-830D-55DD9D9D7D35}" type="parTrans" cxnId="{CA425199-3CAB-4D2D-990B-46D2C3C9DA95}">
      <dgm:prSet/>
      <dgm:spPr/>
      <dgm:t>
        <a:bodyPr/>
        <a:lstStyle/>
        <a:p>
          <a:endParaRPr lang="en-US"/>
        </a:p>
      </dgm:t>
    </dgm:pt>
    <dgm:pt modelId="{B2F32497-655F-4F9E-876D-6C50C3DEB74A}" type="sibTrans" cxnId="{CA425199-3CAB-4D2D-990B-46D2C3C9DA95}">
      <dgm:prSet/>
      <dgm:spPr/>
      <dgm:t>
        <a:bodyPr/>
        <a:lstStyle/>
        <a:p>
          <a:endParaRPr lang="en-US"/>
        </a:p>
      </dgm:t>
    </dgm:pt>
    <dgm:pt modelId="{2CF12B19-14B2-4FF3-970E-307FBCBACCA8}">
      <dgm:prSet/>
      <dgm:spPr/>
      <dgm:t>
        <a:bodyPr/>
        <a:lstStyle/>
        <a:p>
          <a:pPr>
            <a:defRPr b="1"/>
          </a:pPr>
          <a:r>
            <a:rPr lang="en-US"/>
            <a:t>compilazione</a:t>
          </a:r>
        </a:p>
      </dgm:t>
    </dgm:pt>
    <dgm:pt modelId="{8CF6D959-91AD-46C9-9DE3-600DF8E90156}" type="parTrans" cxnId="{872CC5EF-6644-4917-A949-9AEF3A7813E1}">
      <dgm:prSet/>
      <dgm:spPr/>
      <dgm:t>
        <a:bodyPr/>
        <a:lstStyle/>
        <a:p>
          <a:endParaRPr lang="en-US"/>
        </a:p>
      </dgm:t>
    </dgm:pt>
    <dgm:pt modelId="{9FEDA455-48BA-4570-9882-681D83D9C81D}" type="sibTrans" cxnId="{872CC5EF-6644-4917-A949-9AEF3A7813E1}">
      <dgm:prSet/>
      <dgm:spPr/>
      <dgm:t>
        <a:bodyPr/>
        <a:lstStyle/>
        <a:p>
          <a:endParaRPr lang="en-US"/>
        </a:p>
      </dgm:t>
    </dgm:pt>
    <dgm:pt modelId="{E3834440-191E-4AAD-A269-88A42ACB49B9}">
      <dgm:prSet/>
      <dgm:spPr/>
      <dgm:t>
        <a:bodyPr/>
        <a:lstStyle/>
        <a:p>
          <a:r>
            <a:rPr lang="en-US"/>
            <a:t>Si lancia make o si seguono le indicazioni del config.log</a:t>
          </a:r>
        </a:p>
      </dgm:t>
    </dgm:pt>
    <dgm:pt modelId="{43E5F8F4-A834-49E3-A004-6CF8DA33C88B}" type="parTrans" cxnId="{AAACF839-41A1-4D9E-890F-4C6879D7C431}">
      <dgm:prSet/>
      <dgm:spPr/>
      <dgm:t>
        <a:bodyPr/>
        <a:lstStyle/>
        <a:p>
          <a:endParaRPr lang="en-US"/>
        </a:p>
      </dgm:t>
    </dgm:pt>
    <dgm:pt modelId="{93D3FEAA-D514-44F4-B06B-1C113B2DB2E8}" type="sibTrans" cxnId="{AAACF839-41A1-4D9E-890F-4C6879D7C431}">
      <dgm:prSet/>
      <dgm:spPr/>
      <dgm:t>
        <a:bodyPr/>
        <a:lstStyle/>
        <a:p>
          <a:endParaRPr lang="en-US"/>
        </a:p>
      </dgm:t>
    </dgm:pt>
    <dgm:pt modelId="{A6375888-8045-4544-A65B-207E10BD1F2B}" type="pres">
      <dgm:prSet presAssocID="{B6525B73-BCA7-440A-A96E-008D02EF10D0}" presName="root" presStyleCnt="0">
        <dgm:presLayoutVars>
          <dgm:dir/>
          <dgm:resizeHandles val="exact"/>
        </dgm:presLayoutVars>
      </dgm:prSet>
      <dgm:spPr/>
    </dgm:pt>
    <dgm:pt modelId="{4673B637-0664-4C5E-9BB6-F1D42484CCDA}" type="pres">
      <dgm:prSet presAssocID="{D28A453E-3323-4A10-A662-6CB1420DB0F1}" presName="compNode" presStyleCnt="0"/>
      <dgm:spPr/>
    </dgm:pt>
    <dgm:pt modelId="{F562B174-AD1E-42B8-84FF-6E4B8F3C93B8}" type="pres">
      <dgm:prSet presAssocID="{D28A453E-3323-4A10-A662-6CB1420DB0F1}"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Key"/>
        </a:ext>
      </dgm:extLst>
    </dgm:pt>
    <dgm:pt modelId="{6B238B98-74DB-478E-A288-F658B5AD1F7E}" type="pres">
      <dgm:prSet presAssocID="{D28A453E-3323-4A10-A662-6CB1420DB0F1}" presName="iconSpace" presStyleCnt="0"/>
      <dgm:spPr/>
    </dgm:pt>
    <dgm:pt modelId="{9284E275-763B-4324-9735-9F39B67150CB}" type="pres">
      <dgm:prSet presAssocID="{D28A453E-3323-4A10-A662-6CB1420DB0F1}" presName="parTx" presStyleLbl="revTx" presStyleIdx="0" presStyleCnt="10">
        <dgm:presLayoutVars>
          <dgm:chMax val="0"/>
          <dgm:chPref val="0"/>
        </dgm:presLayoutVars>
      </dgm:prSet>
      <dgm:spPr/>
    </dgm:pt>
    <dgm:pt modelId="{2A71239D-F15F-46AB-B557-A3A8BA366227}" type="pres">
      <dgm:prSet presAssocID="{D28A453E-3323-4A10-A662-6CB1420DB0F1}" presName="txSpace" presStyleCnt="0"/>
      <dgm:spPr/>
    </dgm:pt>
    <dgm:pt modelId="{98851643-DEC9-4C3D-8CC3-40E0CBAE11BA}" type="pres">
      <dgm:prSet presAssocID="{D28A453E-3323-4A10-A662-6CB1420DB0F1}" presName="desTx" presStyleLbl="revTx" presStyleIdx="1" presStyleCnt="10">
        <dgm:presLayoutVars/>
      </dgm:prSet>
      <dgm:spPr/>
    </dgm:pt>
    <dgm:pt modelId="{860BC0A3-A1E6-449F-A823-BB75B74DEA1D}" type="pres">
      <dgm:prSet presAssocID="{508E8799-57AF-4BF5-815B-6CF8A00C3002}" presName="sibTrans" presStyleCnt="0"/>
      <dgm:spPr/>
    </dgm:pt>
    <dgm:pt modelId="{48B0E3FA-FC89-4D86-9A48-06664AD96285}" type="pres">
      <dgm:prSet presAssocID="{6745C0C0-5BEB-4B5E-8237-B2D66EA54B51}" presName="compNode" presStyleCnt="0"/>
      <dgm:spPr/>
    </dgm:pt>
    <dgm:pt modelId="{A8AE5247-8F75-45FD-A2D3-E095CE820617}" type="pres">
      <dgm:prSet presAssocID="{6745C0C0-5BEB-4B5E-8237-B2D66EA54B51}"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atabase"/>
        </a:ext>
      </dgm:extLst>
    </dgm:pt>
    <dgm:pt modelId="{ECE211C6-C386-4258-925D-29F31053CDB8}" type="pres">
      <dgm:prSet presAssocID="{6745C0C0-5BEB-4B5E-8237-B2D66EA54B51}" presName="iconSpace" presStyleCnt="0"/>
      <dgm:spPr/>
    </dgm:pt>
    <dgm:pt modelId="{FB0A52DB-73DC-436C-B626-B82860097CD0}" type="pres">
      <dgm:prSet presAssocID="{6745C0C0-5BEB-4B5E-8237-B2D66EA54B51}" presName="parTx" presStyleLbl="revTx" presStyleIdx="2" presStyleCnt="10">
        <dgm:presLayoutVars>
          <dgm:chMax val="0"/>
          <dgm:chPref val="0"/>
        </dgm:presLayoutVars>
      </dgm:prSet>
      <dgm:spPr/>
    </dgm:pt>
    <dgm:pt modelId="{166A7EB7-A978-4945-92FC-BF419B96EF7D}" type="pres">
      <dgm:prSet presAssocID="{6745C0C0-5BEB-4B5E-8237-B2D66EA54B51}" presName="txSpace" presStyleCnt="0"/>
      <dgm:spPr/>
    </dgm:pt>
    <dgm:pt modelId="{563E5438-1B1D-4CA2-9C4B-E04739FB55C8}" type="pres">
      <dgm:prSet presAssocID="{6745C0C0-5BEB-4B5E-8237-B2D66EA54B51}" presName="desTx" presStyleLbl="revTx" presStyleIdx="3" presStyleCnt="10">
        <dgm:presLayoutVars/>
      </dgm:prSet>
      <dgm:spPr/>
    </dgm:pt>
    <dgm:pt modelId="{E1E3776C-A6CD-4ECE-BC5B-ED15E1D67560}" type="pres">
      <dgm:prSet presAssocID="{E1D5EAB2-1BCC-47D1-976B-90EB3E1DBAC1}" presName="sibTrans" presStyleCnt="0"/>
      <dgm:spPr/>
    </dgm:pt>
    <dgm:pt modelId="{6076137B-6836-471C-AE89-C5DA75C1CEAC}" type="pres">
      <dgm:prSet presAssocID="{41D805D3-7DCD-4003-BFB5-6705397A372D}" presName="compNode" presStyleCnt="0"/>
      <dgm:spPr/>
    </dgm:pt>
    <dgm:pt modelId="{DF08A1ED-AFD9-4027-930A-BAAAE19DD454}" type="pres">
      <dgm:prSet presAssocID="{41D805D3-7DCD-4003-BFB5-6705397A372D}"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heckmark"/>
        </a:ext>
      </dgm:extLst>
    </dgm:pt>
    <dgm:pt modelId="{7B8DCE0C-10D8-4F42-900E-0A619277BBFD}" type="pres">
      <dgm:prSet presAssocID="{41D805D3-7DCD-4003-BFB5-6705397A372D}" presName="iconSpace" presStyleCnt="0"/>
      <dgm:spPr/>
    </dgm:pt>
    <dgm:pt modelId="{3C4155C7-02D2-4EAC-8D2D-68DEBAB7BFF7}" type="pres">
      <dgm:prSet presAssocID="{41D805D3-7DCD-4003-BFB5-6705397A372D}" presName="parTx" presStyleLbl="revTx" presStyleIdx="4" presStyleCnt="10">
        <dgm:presLayoutVars>
          <dgm:chMax val="0"/>
          <dgm:chPref val="0"/>
        </dgm:presLayoutVars>
      </dgm:prSet>
      <dgm:spPr/>
    </dgm:pt>
    <dgm:pt modelId="{13490EC4-87E7-4003-ABA8-8F4443E5AB42}" type="pres">
      <dgm:prSet presAssocID="{41D805D3-7DCD-4003-BFB5-6705397A372D}" presName="txSpace" presStyleCnt="0"/>
      <dgm:spPr/>
    </dgm:pt>
    <dgm:pt modelId="{23088DE0-1EFA-49EC-BE69-F71C737196A6}" type="pres">
      <dgm:prSet presAssocID="{41D805D3-7DCD-4003-BFB5-6705397A372D}" presName="desTx" presStyleLbl="revTx" presStyleIdx="5" presStyleCnt="10">
        <dgm:presLayoutVars/>
      </dgm:prSet>
      <dgm:spPr/>
    </dgm:pt>
    <dgm:pt modelId="{A5E3395C-7F80-400A-AD79-6AD2F88E1656}" type="pres">
      <dgm:prSet presAssocID="{ECCED46B-0D96-47FF-9083-7BDDC7806948}" presName="sibTrans" presStyleCnt="0"/>
      <dgm:spPr/>
    </dgm:pt>
    <dgm:pt modelId="{D17A418D-AB3E-4CE9-A2F6-E8A0DFDD0B04}" type="pres">
      <dgm:prSet presAssocID="{4BC03609-6F53-4CC2-9936-50E28AC4F4AD}" presName="compNode" presStyleCnt="0"/>
      <dgm:spPr/>
    </dgm:pt>
    <dgm:pt modelId="{BE4DE5A0-C2A2-44A0-B07A-07C8263D8854}" type="pres">
      <dgm:prSet presAssocID="{4BC03609-6F53-4CC2-9936-50E28AC4F4AD}"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Tools"/>
        </a:ext>
      </dgm:extLst>
    </dgm:pt>
    <dgm:pt modelId="{1507403E-597A-469E-9A66-109B3F4786E1}" type="pres">
      <dgm:prSet presAssocID="{4BC03609-6F53-4CC2-9936-50E28AC4F4AD}" presName="iconSpace" presStyleCnt="0"/>
      <dgm:spPr/>
    </dgm:pt>
    <dgm:pt modelId="{3930410C-9B40-436F-8E59-BB5DC790F46A}" type="pres">
      <dgm:prSet presAssocID="{4BC03609-6F53-4CC2-9936-50E28AC4F4AD}" presName="parTx" presStyleLbl="revTx" presStyleIdx="6" presStyleCnt="10">
        <dgm:presLayoutVars>
          <dgm:chMax val="0"/>
          <dgm:chPref val="0"/>
        </dgm:presLayoutVars>
      </dgm:prSet>
      <dgm:spPr/>
    </dgm:pt>
    <dgm:pt modelId="{6462E663-A1D2-425E-8A99-4FA7BDF6F958}" type="pres">
      <dgm:prSet presAssocID="{4BC03609-6F53-4CC2-9936-50E28AC4F4AD}" presName="txSpace" presStyleCnt="0"/>
      <dgm:spPr/>
    </dgm:pt>
    <dgm:pt modelId="{77F2F32A-5505-4302-9B24-C2BE70EC5BC2}" type="pres">
      <dgm:prSet presAssocID="{4BC03609-6F53-4CC2-9936-50E28AC4F4AD}" presName="desTx" presStyleLbl="revTx" presStyleIdx="7" presStyleCnt="10">
        <dgm:presLayoutVars/>
      </dgm:prSet>
      <dgm:spPr/>
    </dgm:pt>
    <dgm:pt modelId="{3E3A4ED0-FDB5-4178-A3F7-0404D69C44DF}" type="pres">
      <dgm:prSet presAssocID="{B27E9134-AC4D-433D-93AF-F33EB4B3E2FE}" presName="sibTrans" presStyleCnt="0"/>
      <dgm:spPr/>
    </dgm:pt>
    <dgm:pt modelId="{3EB67073-D650-4A40-8A98-7B096BE601AC}" type="pres">
      <dgm:prSet presAssocID="{2CF12B19-14B2-4FF3-970E-307FBCBACCA8}" presName="compNode" presStyleCnt="0"/>
      <dgm:spPr/>
    </dgm:pt>
    <dgm:pt modelId="{302FFF18-F97B-4717-BE42-B62211D2E55D}" type="pres">
      <dgm:prSet presAssocID="{2CF12B19-14B2-4FF3-970E-307FBCBACCA8}"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Magnifying glass"/>
        </a:ext>
      </dgm:extLst>
    </dgm:pt>
    <dgm:pt modelId="{A5ACBD41-B11C-4CC6-8E13-56E1599BF150}" type="pres">
      <dgm:prSet presAssocID="{2CF12B19-14B2-4FF3-970E-307FBCBACCA8}" presName="iconSpace" presStyleCnt="0"/>
      <dgm:spPr/>
    </dgm:pt>
    <dgm:pt modelId="{99527ED3-0C85-468F-8CFF-CE0791852637}" type="pres">
      <dgm:prSet presAssocID="{2CF12B19-14B2-4FF3-970E-307FBCBACCA8}" presName="parTx" presStyleLbl="revTx" presStyleIdx="8" presStyleCnt="10">
        <dgm:presLayoutVars>
          <dgm:chMax val="0"/>
          <dgm:chPref val="0"/>
        </dgm:presLayoutVars>
      </dgm:prSet>
      <dgm:spPr/>
    </dgm:pt>
    <dgm:pt modelId="{CC185A18-3AEE-4020-87A1-C9C82683B172}" type="pres">
      <dgm:prSet presAssocID="{2CF12B19-14B2-4FF3-970E-307FBCBACCA8}" presName="txSpace" presStyleCnt="0"/>
      <dgm:spPr/>
    </dgm:pt>
    <dgm:pt modelId="{E1BC2078-DB84-422F-91DB-0E90E720AEE2}" type="pres">
      <dgm:prSet presAssocID="{2CF12B19-14B2-4FF3-970E-307FBCBACCA8}" presName="desTx" presStyleLbl="revTx" presStyleIdx="9" presStyleCnt="10">
        <dgm:presLayoutVars/>
      </dgm:prSet>
      <dgm:spPr/>
    </dgm:pt>
  </dgm:ptLst>
  <dgm:cxnLst>
    <dgm:cxn modelId="{BB7F2C13-316D-478F-88F1-C12ACF1C69F4}" type="presOf" srcId="{21D45EA4-BDFC-46AB-B2CC-B981F4103CCF}" destId="{77F2F32A-5505-4302-9B24-C2BE70EC5BC2}" srcOrd="0" destOrd="0" presId="urn:microsoft.com/office/officeart/2018/5/layout/CenteredIconLabelDescriptionList"/>
    <dgm:cxn modelId="{3786941C-AF53-46A8-AFFE-684B7852A108}" type="presOf" srcId="{2CF12B19-14B2-4FF3-970E-307FBCBACCA8}" destId="{99527ED3-0C85-468F-8CFF-CE0791852637}" srcOrd="0" destOrd="0" presId="urn:microsoft.com/office/officeart/2018/5/layout/CenteredIconLabelDescriptionList"/>
    <dgm:cxn modelId="{8ADF3733-A2B3-46C0-9122-832F44E43D46}" type="presOf" srcId="{D28A453E-3323-4A10-A662-6CB1420DB0F1}" destId="{9284E275-763B-4324-9735-9F39B67150CB}" srcOrd="0" destOrd="0" presId="urn:microsoft.com/office/officeart/2018/5/layout/CenteredIconLabelDescriptionList"/>
    <dgm:cxn modelId="{4CD16635-FE21-47C3-B45D-9FC38E83AC68}" type="presOf" srcId="{4BC03609-6F53-4CC2-9936-50E28AC4F4AD}" destId="{3930410C-9B40-436F-8E59-BB5DC790F46A}" srcOrd="0" destOrd="0" presId="urn:microsoft.com/office/officeart/2018/5/layout/CenteredIconLabelDescriptionList"/>
    <dgm:cxn modelId="{F4FE0F36-F9DD-4AD8-9DBA-B46B6928AD44}" srcId="{6745C0C0-5BEB-4B5E-8237-B2D66EA54B51}" destId="{2325D91C-3760-40E2-8F3A-0F610EBCBDE0}" srcOrd="0" destOrd="0" parTransId="{9D7B8710-9AB4-4A71-AD48-8DEA93E6BE8C}" sibTransId="{00EFFE79-3974-4B00-A2E5-FF5E96679F27}"/>
    <dgm:cxn modelId="{AAACF839-41A1-4D9E-890F-4C6879D7C431}" srcId="{2CF12B19-14B2-4FF3-970E-307FBCBACCA8}" destId="{E3834440-191E-4AAD-A269-88A42ACB49B9}" srcOrd="0" destOrd="0" parTransId="{43E5F8F4-A834-49E3-A004-6CF8DA33C88B}" sibTransId="{93D3FEAA-D514-44F4-B06B-1C113B2DB2E8}"/>
    <dgm:cxn modelId="{F306D75D-6886-4E21-A72E-DCF6CF205AE1}" type="presOf" srcId="{E3834440-191E-4AAD-A269-88A42ACB49B9}" destId="{E1BC2078-DB84-422F-91DB-0E90E720AEE2}" srcOrd="0" destOrd="0" presId="urn:microsoft.com/office/officeart/2018/5/layout/CenteredIconLabelDescriptionList"/>
    <dgm:cxn modelId="{767EEA6B-B799-4186-B38F-555D1A2095F9}" srcId="{D28A453E-3323-4A10-A662-6CB1420DB0F1}" destId="{F0CC7D07-E0D4-48AF-867C-06DD8C94ED82}" srcOrd="0" destOrd="0" parTransId="{AC5C96F3-9482-4B0F-A8F8-18E79538E180}" sibTransId="{9EE498B1-9D3C-4DEB-B4BC-2BA808E93FA1}"/>
    <dgm:cxn modelId="{585CBD72-6E05-4BEE-AB83-EE04ACC07F73}" type="presOf" srcId="{B6525B73-BCA7-440A-A96E-008D02EF10D0}" destId="{A6375888-8045-4544-A65B-207E10BD1F2B}" srcOrd="0" destOrd="0" presId="urn:microsoft.com/office/officeart/2018/5/layout/CenteredIconLabelDescriptionList"/>
    <dgm:cxn modelId="{60C1395A-9CDA-4A86-9633-90C62D6E5CD9}" type="presOf" srcId="{6745C0C0-5BEB-4B5E-8237-B2D66EA54B51}" destId="{FB0A52DB-73DC-436C-B626-B82860097CD0}" srcOrd="0" destOrd="0" presId="urn:microsoft.com/office/officeart/2018/5/layout/CenteredIconLabelDescriptionList"/>
    <dgm:cxn modelId="{0CCA8387-62D7-47A1-8F3A-CFE2EF0540C1}" srcId="{41D805D3-7DCD-4003-BFB5-6705397A372D}" destId="{0FBC41E9-0B60-4031-AB0F-A40CA9BECE3E}" srcOrd="0" destOrd="0" parTransId="{4CB3F50D-E411-4100-8AAE-E51F787935D1}" sibTransId="{1CFACE2B-2D20-44F6-B75D-B9AB5A9775DB}"/>
    <dgm:cxn modelId="{CA425199-3CAB-4D2D-990B-46D2C3C9DA95}" srcId="{4BC03609-6F53-4CC2-9936-50E28AC4F4AD}" destId="{21D45EA4-BDFC-46AB-B2CC-B981F4103CCF}" srcOrd="0" destOrd="0" parTransId="{B4F8811E-326B-4881-830D-55DD9D9D7D35}" sibTransId="{B2F32497-655F-4F9E-876D-6C50C3DEB74A}"/>
    <dgm:cxn modelId="{268FF0A6-1E1F-448B-8F0F-D9774B5188A2}" type="presOf" srcId="{F0CC7D07-E0D4-48AF-867C-06DD8C94ED82}" destId="{98851643-DEC9-4C3D-8CC3-40E0CBAE11BA}" srcOrd="0" destOrd="0" presId="urn:microsoft.com/office/officeart/2018/5/layout/CenteredIconLabelDescriptionList"/>
    <dgm:cxn modelId="{BC56AACB-1049-4604-877C-09F71F6C6918}" type="presOf" srcId="{2325D91C-3760-40E2-8F3A-0F610EBCBDE0}" destId="{563E5438-1B1D-4CA2-9C4B-E04739FB55C8}" srcOrd="0" destOrd="0" presId="urn:microsoft.com/office/officeart/2018/5/layout/CenteredIconLabelDescriptionList"/>
    <dgm:cxn modelId="{265D54CF-6FCC-4171-8995-8FB83B9E1B79}" type="presOf" srcId="{41D805D3-7DCD-4003-BFB5-6705397A372D}" destId="{3C4155C7-02D2-4EAC-8D2D-68DEBAB7BFF7}" srcOrd="0" destOrd="0" presId="urn:microsoft.com/office/officeart/2018/5/layout/CenteredIconLabelDescriptionList"/>
    <dgm:cxn modelId="{FE0B2BD7-F1C7-4919-BEB9-B43716DD5175}" srcId="{B6525B73-BCA7-440A-A96E-008D02EF10D0}" destId="{4BC03609-6F53-4CC2-9936-50E28AC4F4AD}" srcOrd="3" destOrd="0" parTransId="{E90977EB-D4DE-4193-AB68-22D83D1E1603}" sibTransId="{B27E9134-AC4D-433D-93AF-F33EB4B3E2FE}"/>
    <dgm:cxn modelId="{D41B38EA-B905-4248-8D68-D19A41B0FB5F}" srcId="{B6525B73-BCA7-440A-A96E-008D02EF10D0}" destId="{41D805D3-7DCD-4003-BFB5-6705397A372D}" srcOrd="2" destOrd="0" parTransId="{E488E155-B2F4-4FC3-874F-A9BFDFDBBC9A}" sibTransId="{ECCED46B-0D96-47FF-9083-7BDDC7806948}"/>
    <dgm:cxn modelId="{872CC5EF-6644-4917-A949-9AEF3A7813E1}" srcId="{B6525B73-BCA7-440A-A96E-008D02EF10D0}" destId="{2CF12B19-14B2-4FF3-970E-307FBCBACCA8}" srcOrd="4" destOrd="0" parTransId="{8CF6D959-91AD-46C9-9DE3-600DF8E90156}" sibTransId="{9FEDA455-48BA-4570-9882-681D83D9C81D}"/>
    <dgm:cxn modelId="{27CD2BF1-23DE-4181-A49A-CD4F81C698CA}" srcId="{B6525B73-BCA7-440A-A96E-008D02EF10D0}" destId="{D28A453E-3323-4A10-A662-6CB1420DB0F1}" srcOrd="0" destOrd="0" parTransId="{DEA9D059-80BC-4CA2-8CAA-0CD41CB69293}" sibTransId="{508E8799-57AF-4BF5-815B-6CF8A00C3002}"/>
    <dgm:cxn modelId="{040153F8-FD20-4C3E-850E-572B73ADE268}" srcId="{B6525B73-BCA7-440A-A96E-008D02EF10D0}" destId="{6745C0C0-5BEB-4B5E-8237-B2D66EA54B51}" srcOrd="1" destOrd="0" parTransId="{7B4C0E2E-69BA-4066-A7EE-4FD4A1D1CE61}" sibTransId="{E1D5EAB2-1BCC-47D1-976B-90EB3E1DBAC1}"/>
    <dgm:cxn modelId="{5F1B74F8-67DB-4C10-BD8E-476F3C902E19}" type="presOf" srcId="{0FBC41E9-0B60-4031-AB0F-A40CA9BECE3E}" destId="{23088DE0-1EFA-49EC-BE69-F71C737196A6}" srcOrd="0" destOrd="0" presId="urn:microsoft.com/office/officeart/2018/5/layout/CenteredIconLabelDescriptionList"/>
    <dgm:cxn modelId="{C41B45DE-F505-4AA1-8824-36E54DEB631E}" type="presParOf" srcId="{A6375888-8045-4544-A65B-207E10BD1F2B}" destId="{4673B637-0664-4C5E-9BB6-F1D42484CCDA}" srcOrd="0" destOrd="0" presId="urn:microsoft.com/office/officeart/2018/5/layout/CenteredIconLabelDescriptionList"/>
    <dgm:cxn modelId="{2EB58C9D-6E64-45E7-8B78-441673A0C0B5}" type="presParOf" srcId="{4673B637-0664-4C5E-9BB6-F1D42484CCDA}" destId="{F562B174-AD1E-42B8-84FF-6E4B8F3C93B8}" srcOrd="0" destOrd="0" presId="urn:microsoft.com/office/officeart/2018/5/layout/CenteredIconLabelDescriptionList"/>
    <dgm:cxn modelId="{91EB33BF-4CB0-4959-852E-8F628850140E}" type="presParOf" srcId="{4673B637-0664-4C5E-9BB6-F1D42484CCDA}" destId="{6B238B98-74DB-478E-A288-F658B5AD1F7E}" srcOrd="1" destOrd="0" presId="urn:microsoft.com/office/officeart/2018/5/layout/CenteredIconLabelDescriptionList"/>
    <dgm:cxn modelId="{C0799109-B192-4D30-88BB-DAE811EB8B52}" type="presParOf" srcId="{4673B637-0664-4C5E-9BB6-F1D42484CCDA}" destId="{9284E275-763B-4324-9735-9F39B67150CB}" srcOrd="2" destOrd="0" presId="urn:microsoft.com/office/officeart/2018/5/layout/CenteredIconLabelDescriptionList"/>
    <dgm:cxn modelId="{78A29E6F-6539-4970-8737-5A58093F95A7}" type="presParOf" srcId="{4673B637-0664-4C5E-9BB6-F1D42484CCDA}" destId="{2A71239D-F15F-46AB-B557-A3A8BA366227}" srcOrd="3" destOrd="0" presId="urn:microsoft.com/office/officeart/2018/5/layout/CenteredIconLabelDescriptionList"/>
    <dgm:cxn modelId="{9B25A07A-B687-44F9-AD1E-83706011A003}" type="presParOf" srcId="{4673B637-0664-4C5E-9BB6-F1D42484CCDA}" destId="{98851643-DEC9-4C3D-8CC3-40E0CBAE11BA}" srcOrd="4" destOrd="0" presId="urn:microsoft.com/office/officeart/2018/5/layout/CenteredIconLabelDescriptionList"/>
    <dgm:cxn modelId="{7C65180F-00AF-4E22-99CF-85B54B970945}" type="presParOf" srcId="{A6375888-8045-4544-A65B-207E10BD1F2B}" destId="{860BC0A3-A1E6-449F-A823-BB75B74DEA1D}" srcOrd="1" destOrd="0" presId="urn:microsoft.com/office/officeart/2018/5/layout/CenteredIconLabelDescriptionList"/>
    <dgm:cxn modelId="{3A8A1B56-6E56-4472-A149-8C4EB0F59A5A}" type="presParOf" srcId="{A6375888-8045-4544-A65B-207E10BD1F2B}" destId="{48B0E3FA-FC89-4D86-9A48-06664AD96285}" srcOrd="2" destOrd="0" presId="urn:microsoft.com/office/officeart/2018/5/layout/CenteredIconLabelDescriptionList"/>
    <dgm:cxn modelId="{D4A98D02-31A9-472B-B733-485AD9FCB51B}" type="presParOf" srcId="{48B0E3FA-FC89-4D86-9A48-06664AD96285}" destId="{A8AE5247-8F75-45FD-A2D3-E095CE820617}" srcOrd="0" destOrd="0" presId="urn:microsoft.com/office/officeart/2018/5/layout/CenteredIconLabelDescriptionList"/>
    <dgm:cxn modelId="{ABD6C676-F35E-4070-9C9E-1126BD025593}" type="presParOf" srcId="{48B0E3FA-FC89-4D86-9A48-06664AD96285}" destId="{ECE211C6-C386-4258-925D-29F31053CDB8}" srcOrd="1" destOrd="0" presId="urn:microsoft.com/office/officeart/2018/5/layout/CenteredIconLabelDescriptionList"/>
    <dgm:cxn modelId="{9BDA6CD5-1924-4214-ACAE-649CA2929E08}" type="presParOf" srcId="{48B0E3FA-FC89-4D86-9A48-06664AD96285}" destId="{FB0A52DB-73DC-436C-B626-B82860097CD0}" srcOrd="2" destOrd="0" presId="urn:microsoft.com/office/officeart/2018/5/layout/CenteredIconLabelDescriptionList"/>
    <dgm:cxn modelId="{A3ECC2F2-EEAF-45FA-A8F0-16FE9FF01829}" type="presParOf" srcId="{48B0E3FA-FC89-4D86-9A48-06664AD96285}" destId="{166A7EB7-A978-4945-92FC-BF419B96EF7D}" srcOrd="3" destOrd="0" presId="urn:microsoft.com/office/officeart/2018/5/layout/CenteredIconLabelDescriptionList"/>
    <dgm:cxn modelId="{40BF5E86-5295-47BB-BBA8-A78E87B612E7}" type="presParOf" srcId="{48B0E3FA-FC89-4D86-9A48-06664AD96285}" destId="{563E5438-1B1D-4CA2-9C4B-E04739FB55C8}" srcOrd="4" destOrd="0" presId="urn:microsoft.com/office/officeart/2018/5/layout/CenteredIconLabelDescriptionList"/>
    <dgm:cxn modelId="{72A502B8-E441-4477-96C5-1A06778DC28D}" type="presParOf" srcId="{A6375888-8045-4544-A65B-207E10BD1F2B}" destId="{E1E3776C-A6CD-4ECE-BC5B-ED15E1D67560}" srcOrd="3" destOrd="0" presId="urn:microsoft.com/office/officeart/2018/5/layout/CenteredIconLabelDescriptionList"/>
    <dgm:cxn modelId="{980AD6FB-0A0E-4048-9F2B-42152816D0CA}" type="presParOf" srcId="{A6375888-8045-4544-A65B-207E10BD1F2B}" destId="{6076137B-6836-471C-AE89-C5DA75C1CEAC}" srcOrd="4" destOrd="0" presId="urn:microsoft.com/office/officeart/2018/5/layout/CenteredIconLabelDescriptionList"/>
    <dgm:cxn modelId="{BE214020-2D4E-4DE2-B698-9BD5343671CF}" type="presParOf" srcId="{6076137B-6836-471C-AE89-C5DA75C1CEAC}" destId="{DF08A1ED-AFD9-4027-930A-BAAAE19DD454}" srcOrd="0" destOrd="0" presId="urn:microsoft.com/office/officeart/2018/5/layout/CenteredIconLabelDescriptionList"/>
    <dgm:cxn modelId="{DB5CADC1-45AE-409D-9F4C-ECA7F45EE1BE}" type="presParOf" srcId="{6076137B-6836-471C-AE89-C5DA75C1CEAC}" destId="{7B8DCE0C-10D8-4F42-900E-0A619277BBFD}" srcOrd="1" destOrd="0" presId="urn:microsoft.com/office/officeart/2018/5/layout/CenteredIconLabelDescriptionList"/>
    <dgm:cxn modelId="{A5E34D85-E649-4B98-A512-998CF5A56A13}" type="presParOf" srcId="{6076137B-6836-471C-AE89-C5DA75C1CEAC}" destId="{3C4155C7-02D2-4EAC-8D2D-68DEBAB7BFF7}" srcOrd="2" destOrd="0" presId="urn:microsoft.com/office/officeart/2018/5/layout/CenteredIconLabelDescriptionList"/>
    <dgm:cxn modelId="{7C2EB9E4-A7A4-4DBB-BF60-DCEE95DC886F}" type="presParOf" srcId="{6076137B-6836-471C-AE89-C5DA75C1CEAC}" destId="{13490EC4-87E7-4003-ABA8-8F4443E5AB42}" srcOrd="3" destOrd="0" presId="urn:microsoft.com/office/officeart/2018/5/layout/CenteredIconLabelDescriptionList"/>
    <dgm:cxn modelId="{392FED0C-BAE6-4FD4-8894-5E91EC78F7C8}" type="presParOf" srcId="{6076137B-6836-471C-AE89-C5DA75C1CEAC}" destId="{23088DE0-1EFA-49EC-BE69-F71C737196A6}" srcOrd="4" destOrd="0" presId="urn:microsoft.com/office/officeart/2018/5/layout/CenteredIconLabelDescriptionList"/>
    <dgm:cxn modelId="{090E58ED-3F2A-46D0-A30C-D866A6C84611}" type="presParOf" srcId="{A6375888-8045-4544-A65B-207E10BD1F2B}" destId="{A5E3395C-7F80-400A-AD79-6AD2F88E1656}" srcOrd="5" destOrd="0" presId="urn:microsoft.com/office/officeart/2018/5/layout/CenteredIconLabelDescriptionList"/>
    <dgm:cxn modelId="{F5D2A5A7-968C-4A46-883D-F44FC842DAF8}" type="presParOf" srcId="{A6375888-8045-4544-A65B-207E10BD1F2B}" destId="{D17A418D-AB3E-4CE9-A2F6-E8A0DFDD0B04}" srcOrd="6" destOrd="0" presId="urn:microsoft.com/office/officeart/2018/5/layout/CenteredIconLabelDescriptionList"/>
    <dgm:cxn modelId="{A5B485D2-20F9-45CF-98B6-44DE9B0FBA23}" type="presParOf" srcId="{D17A418D-AB3E-4CE9-A2F6-E8A0DFDD0B04}" destId="{BE4DE5A0-C2A2-44A0-B07A-07C8263D8854}" srcOrd="0" destOrd="0" presId="urn:microsoft.com/office/officeart/2018/5/layout/CenteredIconLabelDescriptionList"/>
    <dgm:cxn modelId="{EC45290D-871B-4B1D-B4D7-21C57F2E1BB6}" type="presParOf" srcId="{D17A418D-AB3E-4CE9-A2F6-E8A0DFDD0B04}" destId="{1507403E-597A-469E-9A66-109B3F4786E1}" srcOrd="1" destOrd="0" presId="urn:microsoft.com/office/officeart/2018/5/layout/CenteredIconLabelDescriptionList"/>
    <dgm:cxn modelId="{8721B1C2-FF4B-4FDF-B11E-B3D425793B36}" type="presParOf" srcId="{D17A418D-AB3E-4CE9-A2F6-E8A0DFDD0B04}" destId="{3930410C-9B40-436F-8E59-BB5DC790F46A}" srcOrd="2" destOrd="0" presId="urn:microsoft.com/office/officeart/2018/5/layout/CenteredIconLabelDescriptionList"/>
    <dgm:cxn modelId="{AEA19423-BF82-4836-938E-553105A6C6C1}" type="presParOf" srcId="{D17A418D-AB3E-4CE9-A2F6-E8A0DFDD0B04}" destId="{6462E663-A1D2-425E-8A99-4FA7BDF6F958}" srcOrd="3" destOrd="0" presId="urn:microsoft.com/office/officeart/2018/5/layout/CenteredIconLabelDescriptionList"/>
    <dgm:cxn modelId="{0B831DB3-55BA-442F-A09B-9F353BDF0F95}" type="presParOf" srcId="{D17A418D-AB3E-4CE9-A2F6-E8A0DFDD0B04}" destId="{77F2F32A-5505-4302-9B24-C2BE70EC5BC2}" srcOrd="4" destOrd="0" presId="urn:microsoft.com/office/officeart/2018/5/layout/CenteredIconLabelDescriptionList"/>
    <dgm:cxn modelId="{DF273FE4-3BBC-46AD-AAA2-626E00487FD0}" type="presParOf" srcId="{A6375888-8045-4544-A65B-207E10BD1F2B}" destId="{3E3A4ED0-FDB5-4178-A3F7-0404D69C44DF}" srcOrd="7" destOrd="0" presId="urn:microsoft.com/office/officeart/2018/5/layout/CenteredIconLabelDescriptionList"/>
    <dgm:cxn modelId="{69C9DFC1-2C3B-45DD-8E1C-E3B7E1242457}" type="presParOf" srcId="{A6375888-8045-4544-A65B-207E10BD1F2B}" destId="{3EB67073-D650-4A40-8A98-7B096BE601AC}" srcOrd="8" destOrd="0" presId="urn:microsoft.com/office/officeart/2018/5/layout/CenteredIconLabelDescriptionList"/>
    <dgm:cxn modelId="{84FB0962-F1F8-4C58-95B0-B7594DE72E63}" type="presParOf" srcId="{3EB67073-D650-4A40-8A98-7B096BE601AC}" destId="{302FFF18-F97B-4717-BE42-B62211D2E55D}" srcOrd="0" destOrd="0" presId="urn:microsoft.com/office/officeart/2018/5/layout/CenteredIconLabelDescriptionList"/>
    <dgm:cxn modelId="{0B3C987B-DFDC-49F8-A9BD-A27D1F0A91F6}" type="presParOf" srcId="{3EB67073-D650-4A40-8A98-7B096BE601AC}" destId="{A5ACBD41-B11C-4CC6-8E13-56E1599BF150}" srcOrd="1" destOrd="0" presId="urn:microsoft.com/office/officeart/2018/5/layout/CenteredIconLabelDescriptionList"/>
    <dgm:cxn modelId="{B2899F49-3D5A-48C4-9CEF-38F5CC069E44}" type="presParOf" srcId="{3EB67073-D650-4A40-8A98-7B096BE601AC}" destId="{99527ED3-0C85-468F-8CFF-CE0791852637}" srcOrd="2" destOrd="0" presId="urn:microsoft.com/office/officeart/2018/5/layout/CenteredIconLabelDescriptionList"/>
    <dgm:cxn modelId="{9826EEE3-D844-408D-8500-9F13BD596517}" type="presParOf" srcId="{3EB67073-D650-4A40-8A98-7B096BE601AC}" destId="{CC185A18-3AEE-4020-87A1-C9C82683B172}" srcOrd="3" destOrd="0" presId="urn:microsoft.com/office/officeart/2018/5/layout/CenteredIconLabelDescriptionList"/>
    <dgm:cxn modelId="{0BCFA5AB-C463-4EB6-8F61-768EFD074191}" type="presParOf" srcId="{3EB67073-D650-4A40-8A98-7B096BE601AC}" destId="{E1BC2078-DB84-422F-91DB-0E90E720AEE2}" srcOrd="4" destOrd="0" presId="urn:microsoft.com/office/officeart/2018/5/layout/Centered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1D219889-04DE-4E33-B498-1621F07AED86}"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291277CB-8DE7-4F63-BA7D-150B0A1E4352}">
      <dgm:prSet/>
      <dgm:spPr/>
      <dgm:t>
        <a:bodyPr/>
        <a:lstStyle/>
        <a:p>
          <a:r>
            <a:rPr lang="en-US"/>
            <a:t>L'allineamento dell'ora di un sistema ad un orologio di riferimento è molto importante, ad esempio per la diagnostica dei problemi , o per i protocolli di autenticazione e autorizzazione</a:t>
          </a:r>
        </a:p>
      </dgm:t>
    </dgm:pt>
    <dgm:pt modelId="{F43CEC0F-167D-4D3B-859C-3F20B0E30B6B}" type="parTrans" cxnId="{EEA7DB56-F41B-482C-81F0-74D6786D07D7}">
      <dgm:prSet/>
      <dgm:spPr/>
      <dgm:t>
        <a:bodyPr/>
        <a:lstStyle/>
        <a:p>
          <a:endParaRPr lang="en-US"/>
        </a:p>
      </dgm:t>
    </dgm:pt>
    <dgm:pt modelId="{3A0C133A-B810-4A17-9862-14513D1F171E}" type="sibTrans" cxnId="{EEA7DB56-F41B-482C-81F0-74D6786D07D7}">
      <dgm:prSet/>
      <dgm:spPr/>
      <dgm:t>
        <a:bodyPr/>
        <a:lstStyle/>
        <a:p>
          <a:endParaRPr lang="en-US"/>
        </a:p>
      </dgm:t>
    </dgm:pt>
    <dgm:pt modelId="{ADA89A61-89EC-4677-B8DC-312CEBF8C4DD}">
      <dgm:prSet/>
      <dgm:spPr/>
      <dgm:t>
        <a:bodyPr/>
        <a:lstStyle/>
        <a:p>
          <a:r>
            <a:rPr lang="en-US"/>
            <a:t>E' possibile usare un protocollo, detto NTP , che compensa i ritardi di rete per ottenere informazioni precise via internet</a:t>
          </a:r>
        </a:p>
      </dgm:t>
    </dgm:pt>
    <dgm:pt modelId="{058BEA33-F370-4DF1-B277-0C6EBEC4ECFC}" type="parTrans" cxnId="{E1BE0A61-CA7A-4714-A0EF-28C3859F810C}">
      <dgm:prSet/>
      <dgm:spPr/>
      <dgm:t>
        <a:bodyPr/>
        <a:lstStyle/>
        <a:p>
          <a:endParaRPr lang="en-US"/>
        </a:p>
      </dgm:t>
    </dgm:pt>
    <dgm:pt modelId="{9E10C3CF-4B6C-4ACB-A55F-311478D251AF}" type="sibTrans" cxnId="{E1BE0A61-CA7A-4714-A0EF-28C3859F810C}">
      <dgm:prSet/>
      <dgm:spPr/>
      <dgm:t>
        <a:bodyPr/>
        <a:lstStyle/>
        <a:p>
          <a:endParaRPr lang="en-US"/>
        </a:p>
      </dgm:t>
    </dgm:pt>
    <dgm:pt modelId="{8B7A7A01-D460-477A-9995-E6EE3E865E3D}">
      <dgm:prSet/>
      <dgm:spPr/>
      <dgm:t>
        <a:bodyPr/>
        <a:lstStyle/>
        <a:p>
          <a:r>
            <a:rPr lang="en-US"/>
            <a:t>NTP è preciso ; standard , scalabile e affidabile</a:t>
          </a:r>
        </a:p>
      </dgm:t>
    </dgm:pt>
    <dgm:pt modelId="{B13BA774-C30A-48F5-935C-0005108A43C2}" type="parTrans" cxnId="{FCB1873A-5FC3-4606-B303-4F711E02CB48}">
      <dgm:prSet/>
      <dgm:spPr/>
      <dgm:t>
        <a:bodyPr/>
        <a:lstStyle/>
        <a:p>
          <a:endParaRPr lang="en-US"/>
        </a:p>
      </dgm:t>
    </dgm:pt>
    <dgm:pt modelId="{ACA08261-ABBE-4F29-95B9-4BAC975A42EA}" type="sibTrans" cxnId="{FCB1873A-5FC3-4606-B303-4F711E02CB48}">
      <dgm:prSet/>
      <dgm:spPr/>
      <dgm:t>
        <a:bodyPr/>
        <a:lstStyle/>
        <a:p>
          <a:endParaRPr lang="en-US"/>
        </a:p>
      </dgm:t>
    </dgm:pt>
    <dgm:pt modelId="{9517830F-D1E0-4A00-BC0A-D24D0C79E823}" type="pres">
      <dgm:prSet presAssocID="{1D219889-04DE-4E33-B498-1621F07AED86}" presName="root" presStyleCnt="0">
        <dgm:presLayoutVars>
          <dgm:dir/>
          <dgm:resizeHandles val="exact"/>
        </dgm:presLayoutVars>
      </dgm:prSet>
      <dgm:spPr/>
    </dgm:pt>
    <dgm:pt modelId="{4D27B3FD-E291-447A-B44A-A2AB1DE7D7D8}" type="pres">
      <dgm:prSet presAssocID="{291277CB-8DE7-4F63-BA7D-150B0A1E4352}" presName="compNode" presStyleCnt="0"/>
      <dgm:spPr/>
    </dgm:pt>
    <dgm:pt modelId="{F9AF4AF7-A1E7-48D0-85FE-E2A03BD585A6}" type="pres">
      <dgm:prSet presAssocID="{291277CB-8DE7-4F63-BA7D-150B0A1E4352}" presName="bgRect" presStyleLbl="bgShp" presStyleIdx="0" presStyleCnt="3"/>
      <dgm:spPr/>
    </dgm:pt>
    <dgm:pt modelId="{BE21C21E-BCFE-4425-B93F-1666A6C6B410}" type="pres">
      <dgm:prSet presAssocID="{291277CB-8DE7-4F63-BA7D-150B0A1E4352}"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topwatch"/>
        </a:ext>
      </dgm:extLst>
    </dgm:pt>
    <dgm:pt modelId="{48A3FA6F-08DB-401E-912A-DADA15F8542B}" type="pres">
      <dgm:prSet presAssocID="{291277CB-8DE7-4F63-BA7D-150B0A1E4352}" presName="spaceRect" presStyleCnt="0"/>
      <dgm:spPr/>
    </dgm:pt>
    <dgm:pt modelId="{AA11AD1C-A1EF-40F5-91DB-E6D872D03C9E}" type="pres">
      <dgm:prSet presAssocID="{291277CB-8DE7-4F63-BA7D-150B0A1E4352}" presName="parTx" presStyleLbl="revTx" presStyleIdx="0" presStyleCnt="3">
        <dgm:presLayoutVars>
          <dgm:chMax val="0"/>
          <dgm:chPref val="0"/>
        </dgm:presLayoutVars>
      </dgm:prSet>
      <dgm:spPr/>
    </dgm:pt>
    <dgm:pt modelId="{61922561-13F2-46BD-B856-F154A0EF089C}" type="pres">
      <dgm:prSet presAssocID="{3A0C133A-B810-4A17-9862-14513D1F171E}" presName="sibTrans" presStyleCnt="0"/>
      <dgm:spPr/>
    </dgm:pt>
    <dgm:pt modelId="{E42FA8BF-25B0-4C20-B673-EF7FE229447A}" type="pres">
      <dgm:prSet presAssocID="{ADA89A61-89EC-4677-B8DC-312CEBF8C4DD}" presName="compNode" presStyleCnt="0"/>
      <dgm:spPr/>
    </dgm:pt>
    <dgm:pt modelId="{2D4EE2D4-9DE8-41F5-B592-740C56FBEFAB}" type="pres">
      <dgm:prSet presAssocID="{ADA89A61-89EC-4677-B8DC-312CEBF8C4DD}" presName="bgRect" presStyleLbl="bgShp" presStyleIdx="1" presStyleCnt="3"/>
      <dgm:spPr/>
    </dgm:pt>
    <dgm:pt modelId="{93A88D7E-A735-4B98-8F77-EA8816260DCB}" type="pres">
      <dgm:prSet presAssocID="{ADA89A61-89EC-4677-B8DC-312CEBF8C4DD}"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rocessor"/>
        </a:ext>
      </dgm:extLst>
    </dgm:pt>
    <dgm:pt modelId="{AAEE32AB-823E-4C66-838F-6EE2176969E2}" type="pres">
      <dgm:prSet presAssocID="{ADA89A61-89EC-4677-B8DC-312CEBF8C4DD}" presName="spaceRect" presStyleCnt="0"/>
      <dgm:spPr/>
    </dgm:pt>
    <dgm:pt modelId="{55C769ED-E58C-4F84-943D-C7A8FC8F98DA}" type="pres">
      <dgm:prSet presAssocID="{ADA89A61-89EC-4677-B8DC-312CEBF8C4DD}" presName="parTx" presStyleLbl="revTx" presStyleIdx="1" presStyleCnt="3">
        <dgm:presLayoutVars>
          <dgm:chMax val="0"/>
          <dgm:chPref val="0"/>
        </dgm:presLayoutVars>
      </dgm:prSet>
      <dgm:spPr/>
    </dgm:pt>
    <dgm:pt modelId="{97E10206-1895-4907-8056-A0614D3A8386}" type="pres">
      <dgm:prSet presAssocID="{9E10C3CF-4B6C-4ACB-A55F-311478D251AF}" presName="sibTrans" presStyleCnt="0"/>
      <dgm:spPr/>
    </dgm:pt>
    <dgm:pt modelId="{FF0A815E-B18C-4506-B90B-65B08C171E59}" type="pres">
      <dgm:prSet presAssocID="{8B7A7A01-D460-477A-9995-E6EE3E865E3D}" presName="compNode" presStyleCnt="0"/>
      <dgm:spPr/>
    </dgm:pt>
    <dgm:pt modelId="{70A49E77-A6D6-45C7-B417-0E09D3BC1E8F}" type="pres">
      <dgm:prSet presAssocID="{8B7A7A01-D460-477A-9995-E6EE3E865E3D}" presName="bgRect" presStyleLbl="bgShp" presStyleIdx="2" presStyleCnt="3"/>
      <dgm:spPr/>
    </dgm:pt>
    <dgm:pt modelId="{C04F984B-9E12-43F1-81CB-5F335D1A334D}" type="pres">
      <dgm:prSet presAssocID="{8B7A7A01-D460-477A-9995-E6EE3E865E3D}"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Ribbon"/>
        </a:ext>
      </dgm:extLst>
    </dgm:pt>
    <dgm:pt modelId="{B4884394-CDC6-4E33-B3A1-2E660005B2DF}" type="pres">
      <dgm:prSet presAssocID="{8B7A7A01-D460-477A-9995-E6EE3E865E3D}" presName="spaceRect" presStyleCnt="0"/>
      <dgm:spPr/>
    </dgm:pt>
    <dgm:pt modelId="{28281455-452D-45B6-A435-72841DFC96EC}" type="pres">
      <dgm:prSet presAssocID="{8B7A7A01-D460-477A-9995-E6EE3E865E3D}" presName="parTx" presStyleLbl="revTx" presStyleIdx="2" presStyleCnt="3">
        <dgm:presLayoutVars>
          <dgm:chMax val="0"/>
          <dgm:chPref val="0"/>
        </dgm:presLayoutVars>
      </dgm:prSet>
      <dgm:spPr/>
    </dgm:pt>
  </dgm:ptLst>
  <dgm:cxnLst>
    <dgm:cxn modelId="{FCB1873A-5FC3-4606-B303-4F711E02CB48}" srcId="{1D219889-04DE-4E33-B498-1621F07AED86}" destId="{8B7A7A01-D460-477A-9995-E6EE3E865E3D}" srcOrd="2" destOrd="0" parTransId="{B13BA774-C30A-48F5-935C-0005108A43C2}" sibTransId="{ACA08261-ABBE-4F29-95B9-4BAC975A42EA}"/>
    <dgm:cxn modelId="{BF2A963A-8051-4FAD-A586-9D06C9DD7C9A}" type="presOf" srcId="{ADA89A61-89EC-4677-B8DC-312CEBF8C4DD}" destId="{55C769ED-E58C-4F84-943D-C7A8FC8F98DA}" srcOrd="0" destOrd="0" presId="urn:microsoft.com/office/officeart/2018/2/layout/IconVerticalSolidList"/>
    <dgm:cxn modelId="{C0EA993B-977B-44CE-AB85-4FEB387EFE0E}" type="presOf" srcId="{8B7A7A01-D460-477A-9995-E6EE3E865E3D}" destId="{28281455-452D-45B6-A435-72841DFC96EC}" srcOrd="0" destOrd="0" presId="urn:microsoft.com/office/officeart/2018/2/layout/IconVerticalSolidList"/>
    <dgm:cxn modelId="{E1BE0A61-CA7A-4714-A0EF-28C3859F810C}" srcId="{1D219889-04DE-4E33-B498-1621F07AED86}" destId="{ADA89A61-89EC-4677-B8DC-312CEBF8C4DD}" srcOrd="1" destOrd="0" parTransId="{058BEA33-F370-4DF1-B277-0C6EBEC4ECFC}" sibTransId="{9E10C3CF-4B6C-4ACB-A55F-311478D251AF}"/>
    <dgm:cxn modelId="{EEA7DB56-F41B-482C-81F0-74D6786D07D7}" srcId="{1D219889-04DE-4E33-B498-1621F07AED86}" destId="{291277CB-8DE7-4F63-BA7D-150B0A1E4352}" srcOrd="0" destOrd="0" parTransId="{F43CEC0F-167D-4D3B-859C-3F20B0E30B6B}" sibTransId="{3A0C133A-B810-4A17-9862-14513D1F171E}"/>
    <dgm:cxn modelId="{6E35A98A-377F-40C0-B08F-FE4D5E8F3849}" type="presOf" srcId="{291277CB-8DE7-4F63-BA7D-150B0A1E4352}" destId="{AA11AD1C-A1EF-40F5-91DB-E6D872D03C9E}" srcOrd="0" destOrd="0" presId="urn:microsoft.com/office/officeart/2018/2/layout/IconVerticalSolidList"/>
    <dgm:cxn modelId="{C45423EB-8071-4422-834B-F2195B374E14}" type="presOf" srcId="{1D219889-04DE-4E33-B498-1621F07AED86}" destId="{9517830F-D1E0-4A00-BC0A-D24D0C79E823}" srcOrd="0" destOrd="0" presId="urn:microsoft.com/office/officeart/2018/2/layout/IconVerticalSolidList"/>
    <dgm:cxn modelId="{F6D35C82-9D35-4173-AD8B-0EA4216A3C99}" type="presParOf" srcId="{9517830F-D1E0-4A00-BC0A-D24D0C79E823}" destId="{4D27B3FD-E291-447A-B44A-A2AB1DE7D7D8}" srcOrd="0" destOrd="0" presId="urn:microsoft.com/office/officeart/2018/2/layout/IconVerticalSolidList"/>
    <dgm:cxn modelId="{2503ED31-DC6B-47BD-B0E1-8A7DB6092772}" type="presParOf" srcId="{4D27B3FD-E291-447A-B44A-A2AB1DE7D7D8}" destId="{F9AF4AF7-A1E7-48D0-85FE-E2A03BD585A6}" srcOrd="0" destOrd="0" presId="urn:microsoft.com/office/officeart/2018/2/layout/IconVerticalSolidList"/>
    <dgm:cxn modelId="{A1A2B647-8043-4C14-B069-0DD7780E739A}" type="presParOf" srcId="{4D27B3FD-E291-447A-B44A-A2AB1DE7D7D8}" destId="{BE21C21E-BCFE-4425-B93F-1666A6C6B410}" srcOrd="1" destOrd="0" presId="urn:microsoft.com/office/officeart/2018/2/layout/IconVerticalSolidList"/>
    <dgm:cxn modelId="{442BAA49-061A-4179-91E9-CB88464A9A27}" type="presParOf" srcId="{4D27B3FD-E291-447A-B44A-A2AB1DE7D7D8}" destId="{48A3FA6F-08DB-401E-912A-DADA15F8542B}" srcOrd="2" destOrd="0" presId="urn:microsoft.com/office/officeart/2018/2/layout/IconVerticalSolidList"/>
    <dgm:cxn modelId="{82002E05-E59B-4B98-A1D7-F3A611F9AD88}" type="presParOf" srcId="{4D27B3FD-E291-447A-B44A-A2AB1DE7D7D8}" destId="{AA11AD1C-A1EF-40F5-91DB-E6D872D03C9E}" srcOrd="3" destOrd="0" presId="urn:microsoft.com/office/officeart/2018/2/layout/IconVerticalSolidList"/>
    <dgm:cxn modelId="{EA4D1416-58E9-4414-90B4-51F5DE266A48}" type="presParOf" srcId="{9517830F-D1E0-4A00-BC0A-D24D0C79E823}" destId="{61922561-13F2-46BD-B856-F154A0EF089C}" srcOrd="1" destOrd="0" presId="urn:microsoft.com/office/officeart/2018/2/layout/IconVerticalSolidList"/>
    <dgm:cxn modelId="{7D80B607-EE6E-450F-83F3-87B6CC20963A}" type="presParOf" srcId="{9517830F-D1E0-4A00-BC0A-D24D0C79E823}" destId="{E42FA8BF-25B0-4C20-B673-EF7FE229447A}" srcOrd="2" destOrd="0" presId="urn:microsoft.com/office/officeart/2018/2/layout/IconVerticalSolidList"/>
    <dgm:cxn modelId="{3B58471D-FE26-40AA-ADD8-F42A65F527E7}" type="presParOf" srcId="{E42FA8BF-25B0-4C20-B673-EF7FE229447A}" destId="{2D4EE2D4-9DE8-41F5-B592-740C56FBEFAB}" srcOrd="0" destOrd="0" presId="urn:microsoft.com/office/officeart/2018/2/layout/IconVerticalSolidList"/>
    <dgm:cxn modelId="{DCC955BE-B38F-4CB4-A2B8-1E20250E17AF}" type="presParOf" srcId="{E42FA8BF-25B0-4C20-B673-EF7FE229447A}" destId="{93A88D7E-A735-4B98-8F77-EA8816260DCB}" srcOrd="1" destOrd="0" presId="urn:microsoft.com/office/officeart/2018/2/layout/IconVerticalSolidList"/>
    <dgm:cxn modelId="{3F3F2F53-3EBB-45E9-82F3-6BAAFFD6FFBE}" type="presParOf" srcId="{E42FA8BF-25B0-4C20-B673-EF7FE229447A}" destId="{AAEE32AB-823E-4C66-838F-6EE2176969E2}" srcOrd="2" destOrd="0" presId="urn:microsoft.com/office/officeart/2018/2/layout/IconVerticalSolidList"/>
    <dgm:cxn modelId="{709EF83B-7B20-48CC-ADCC-EEA88D4123A1}" type="presParOf" srcId="{E42FA8BF-25B0-4C20-B673-EF7FE229447A}" destId="{55C769ED-E58C-4F84-943D-C7A8FC8F98DA}" srcOrd="3" destOrd="0" presId="urn:microsoft.com/office/officeart/2018/2/layout/IconVerticalSolidList"/>
    <dgm:cxn modelId="{8B9D9907-F134-45A0-8595-A9BF83FD413E}" type="presParOf" srcId="{9517830F-D1E0-4A00-BC0A-D24D0C79E823}" destId="{97E10206-1895-4907-8056-A0614D3A8386}" srcOrd="3" destOrd="0" presId="urn:microsoft.com/office/officeart/2018/2/layout/IconVerticalSolidList"/>
    <dgm:cxn modelId="{AEE7707C-BAA3-4094-80F3-18EC452D8D73}" type="presParOf" srcId="{9517830F-D1E0-4A00-BC0A-D24D0C79E823}" destId="{FF0A815E-B18C-4506-B90B-65B08C171E59}" srcOrd="4" destOrd="0" presId="urn:microsoft.com/office/officeart/2018/2/layout/IconVerticalSolidList"/>
    <dgm:cxn modelId="{50615786-4F15-4AFC-8942-516F1B9EB4C6}" type="presParOf" srcId="{FF0A815E-B18C-4506-B90B-65B08C171E59}" destId="{70A49E77-A6D6-45C7-B417-0E09D3BC1E8F}" srcOrd="0" destOrd="0" presId="urn:microsoft.com/office/officeart/2018/2/layout/IconVerticalSolidList"/>
    <dgm:cxn modelId="{E8654173-FC3E-4398-BC7C-C17A1DD7BF13}" type="presParOf" srcId="{FF0A815E-B18C-4506-B90B-65B08C171E59}" destId="{C04F984B-9E12-43F1-81CB-5F335D1A334D}" srcOrd="1" destOrd="0" presId="urn:microsoft.com/office/officeart/2018/2/layout/IconVerticalSolidList"/>
    <dgm:cxn modelId="{13DACA41-FEB8-40D3-9DD7-412C29D5755C}" type="presParOf" srcId="{FF0A815E-B18C-4506-B90B-65B08C171E59}" destId="{B4884394-CDC6-4E33-B3A1-2E660005B2DF}" srcOrd="2" destOrd="0" presId="urn:microsoft.com/office/officeart/2018/2/layout/IconVerticalSolidList"/>
    <dgm:cxn modelId="{C0487EBB-3A6F-4B0A-B801-9E7886E2339C}" type="presParOf" srcId="{FF0A815E-B18C-4506-B90B-65B08C171E59}" destId="{28281455-452D-45B6-A435-72841DFC96EC}"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B85714F3-59D8-4665-BAFB-C85C01B3E5DA}"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93229EFB-87A9-466B-8717-9584B150BA2D}">
      <dgm:prSet/>
      <dgm:spPr/>
      <dgm:t>
        <a:bodyPr/>
        <a:lstStyle/>
        <a:p>
          <a:r>
            <a:rPr lang="en-US"/>
            <a:t>Essere meno invasivo possibile, aspetto di sicurezza: certe cose non si possono fare quindi certi errori non si possono fare, anche volendo</a:t>
          </a:r>
        </a:p>
      </dgm:t>
    </dgm:pt>
    <dgm:pt modelId="{7396D83A-B2A7-41F8-BCFC-EFA7B2A8F02C}" type="parTrans" cxnId="{9223E581-920E-40BF-B3D8-94997701C60F}">
      <dgm:prSet/>
      <dgm:spPr/>
      <dgm:t>
        <a:bodyPr/>
        <a:lstStyle/>
        <a:p>
          <a:endParaRPr lang="en-US"/>
        </a:p>
      </dgm:t>
    </dgm:pt>
    <dgm:pt modelId="{F0325057-69DB-41C1-B1F3-6A38821E94EB}" type="sibTrans" cxnId="{9223E581-920E-40BF-B3D8-94997701C60F}">
      <dgm:prSet/>
      <dgm:spPr/>
      <dgm:t>
        <a:bodyPr/>
        <a:lstStyle/>
        <a:p>
          <a:endParaRPr lang="en-US"/>
        </a:p>
      </dgm:t>
    </dgm:pt>
    <dgm:pt modelId="{1167F23B-D317-4B0C-B207-F6875B972DC4}">
      <dgm:prSet/>
      <dgm:spPr/>
      <dgm:t>
        <a:bodyPr/>
        <a:lstStyle/>
        <a:p>
          <a:r>
            <a:rPr lang="en-US"/>
            <a:t>Costi: ogni genere di apparato di rete oggi disponibile a basso costo, quindi senza un microprocessore con SO</a:t>
          </a:r>
        </a:p>
      </dgm:t>
    </dgm:pt>
    <dgm:pt modelId="{24F6D9B4-EE29-48B3-97EE-B2096A7BE703}" type="parTrans" cxnId="{011AEFE9-9CAA-4E8D-AD6B-1E6577C68095}">
      <dgm:prSet/>
      <dgm:spPr/>
      <dgm:t>
        <a:bodyPr/>
        <a:lstStyle/>
        <a:p>
          <a:endParaRPr lang="en-US"/>
        </a:p>
      </dgm:t>
    </dgm:pt>
    <dgm:pt modelId="{ADA38A0B-2BE1-497B-AA18-8859EADD65B9}" type="sibTrans" cxnId="{011AEFE9-9CAA-4E8D-AD6B-1E6577C68095}">
      <dgm:prSet/>
      <dgm:spPr/>
      <dgm:t>
        <a:bodyPr/>
        <a:lstStyle/>
        <a:p>
          <a:endParaRPr lang="en-US"/>
        </a:p>
      </dgm:t>
    </dgm:pt>
    <dgm:pt modelId="{A2A5D8E2-D02C-45C5-9335-7EB88D0A0CF5}">
      <dgm:prSet/>
      <dgm:spPr/>
      <dgm:t>
        <a:bodyPr/>
        <a:lstStyle/>
        <a:p>
          <a:r>
            <a:rPr lang="en-US"/>
            <a:t>il modello dei dati, per cui qualunque proprietà di rete mi interessi identificare, viene rappresentata come oggetto</a:t>
          </a:r>
        </a:p>
      </dgm:t>
    </dgm:pt>
    <dgm:pt modelId="{B9544CE7-555D-4F7C-9633-9FA096D7AC02}" type="parTrans" cxnId="{6579430D-BCE0-4342-A906-A738C49EF325}">
      <dgm:prSet/>
      <dgm:spPr/>
      <dgm:t>
        <a:bodyPr/>
        <a:lstStyle/>
        <a:p>
          <a:endParaRPr lang="en-US"/>
        </a:p>
      </dgm:t>
    </dgm:pt>
    <dgm:pt modelId="{85DBC470-F246-4B89-AC34-FA7F991EBC0F}" type="sibTrans" cxnId="{6579430D-BCE0-4342-A906-A738C49EF325}">
      <dgm:prSet/>
      <dgm:spPr/>
      <dgm:t>
        <a:bodyPr/>
        <a:lstStyle/>
        <a:p>
          <a:endParaRPr lang="en-US"/>
        </a:p>
      </dgm:t>
    </dgm:pt>
    <dgm:pt modelId="{F827559D-1945-497E-A872-A29CB4656D02}">
      <dgm:prSet/>
      <dgm:spPr/>
      <dgm:t>
        <a:bodyPr/>
        <a:lstStyle/>
        <a:p>
          <a:r>
            <a:rPr lang="en-US"/>
            <a:t>La proprietà ha ricevuto nome univoco e ha ricevuto una sintassi standard</a:t>
          </a:r>
        </a:p>
      </dgm:t>
    </dgm:pt>
    <dgm:pt modelId="{9154E964-D939-4904-B94A-C1C17A565963}" type="parTrans" cxnId="{C120FDE4-9AF8-4C8A-A806-8744E865894E}">
      <dgm:prSet/>
      <dgm:spPr/>
      <dgm:t>
        <a:bodyPr/>
        <a:lstStyle/>
        <a:p>
          <a:endParaRPr lang="en-US"/>
        </a:p>
      </dgm:t>
    </dgm:pt>
    <dgm:pt modelId="{272EBDBF-6F8B-4881-9BE4-E3C57FDB8DB5}" type="sibTrans" cxnId="{C120FDE4-9AF8-4C8A-A806-8744E865894E}">
      <dgm:prSet/>
      <dgm:spPr/>
      <dgm:t>
        <a:bodyPr/>
        <a:lstStyle/>
        <a:p>
          <a:endParaRPr lang="en-US"/>
        </a:p>
      </dgm:t>
    </dgm:pt>
    <dgm:pt modelId="{84B744B1-AE12-4E19-B201-DB136F1D9262}">
      <dgm:prSet/>
      <dgm:spPr/>
      <dgm:t>
        <a:bodyPr/>
        <a:lstStyle/>
        <a:p>
          <a:r>
            <a:rPr lang="en-US"/>
            <a:t>Il modello di interazione: questi dati dove stanno?</a:t>
          </a:r>
        </a:p>
      </dgm:t>
    </dgm:pt>
    <dgm:pt modelId="{653EA42D-339F-4E66-9A27-CFD2C58AB492}" type="parTrans" cxnId="{B2BAEF7F-C514-4261-95F5-48C162ADA6E2}">
      <dgm:prSet/>
      <dgm:spPr/>
      <dgm:t>
        <a:bodyPr/>
        <a:lstStyle/>
        <a:p>
          <a:endParaRPr lang="en-US"/>
        </a:p>
      </dgm:t>
    </dgm:pt>
    <dgm:pt modelId="{AE434D02-4A49-4851-A7FB-DCE4F89EF424}" type="sibTrans" cxnId="{B2BAEF7F-C514-4261-95F5-48C162ADA6E2}">
      <dgm:prSet/>
      <dgm:spPr/>
      <dgm:t>
        <a:bodyPr/>
        <a:lstStyle/>
        <a:p>
          <a:endParaRPr lang="en-US"/>
        </a:p>
      </dgm:t>
    </dgm:pt>
    <dgm:pt modelId="{106AA69B-4A04-48B9-884A-38BB0D0FCDCE}" type="pres">
      <dgm:prSet presAssocID="{B85714F3-59D8-4665-BAFB-C85C01B3E5DA}" presName="root" presStyleCnt="0">
        <dgm:presLayoutVars>
          <dgm:dir/>
          <dgm:resizeHandles val="exact"/>
        </dgm:presLayoutVars>
      </dgm:prSet>
      <dgm:spPr/>
    </dgm:pt>
    <dgm:pt modelId="{F610B010-81F0-4FB2-A615-0815CF33D4DB}" type="pres">
      <dgm:prSet presAssocID="{93229EFB-87A9-466B-8717-9584B150BA2D}" presName="compNode" presStyleCnt="0"/>
      <dgm:spPr/>
    </dgm:pt>
    <dgm:pt modelId="{EE453C02-08D3-41EF-AB1B-15480A26275A}" type="pres">
      <dgm:prSet presAssocID="{93229EFB-87A9-466B-8717-9584B150BA2D}" presName="bgRect" presStyleLbl="bgShp" presStyleIdx="0" presStyleCnt="4"/>
      <dgm:spPr/>
    </dgm:pt>
    <dgm:pt modelId="{A0E31E84-4B75-4E75-BD2E-6381A2D3CDEE}" type="pres">
      <dgm:prSet presAssocID="{93229EFB-87A9-466B-8717-9584B150BA2D}"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Warning"/>
        </a:ext>
      </dgm:extLst>
    </dgm:pt>
    <dgm:pt modelId="{EA61096C-8682-46E6-8FF1-891DCB3225DC}" type="pres">
      <dgm:prSet presAssocID="{93229EFB-87A9-466B-8717-9584B150BA2D}" presName="spaceRect" presStyleCnt="0"/>
      <dgm:spPr/>
    </dgm:pt>
    <dgm:pt modelId="{BF5207F5-5990-44D1-9778-444C57D04864}" type="pres">
      <dgm:prSet presAssocID="{93229EFB-87A9-466B-8717-9584B150BA2D}" presName="parTx" presStyleLbl="revTx" presStyleIdx="0" presStyleCnt="5">
        <dgm:presLayoutVars>
          <dgm:chMax val="0"/>
          <dgm:chPref val="0"/>
        </dgm:presLayoutVars>
      </dgm:prSet>
      <dgm:spPr/>
    </dgm:pt>
    <dgm:pt modelId="{2512E8E7-EAA0-4C1E-9A7B-42E679EEDEBF}" type="pres">
      <dgm:prSet presAssocID="{F0325057-69DB-41C1-B1F3-6A38821E94EB}" presName="sibTrans" presStyleCnt="0"/>
      <dgm:spPr/>
    </dgm:pt>
    <dgm:pt modelId="{4A89C18C-6E0D-47A6-A778-11935530DFEA}" type="pres">
      <dgm:prSet presAssocID="{1167F23B-D317-4B0C-B207-F6875B972DC4}" presName="compNode" presStyleCnt="0"/>
      <dgm:spPr/>
    </dgm:pt>
    <dgm:pt modelId="{2817EE7E-435E-4625-AE71-2E9666423B98}" type="pres">
      <dgm:prSet presAssocID="{1167F23B-D317-4B0C-B207-F6875B972DC4}" presName="bgRect" presStyleLbl="bgShp" presStyleIdx="1" presStyleCnt="4"/>
      <dgm:spPr/>
    </dgm:pt>
    <dgm:pt modelId="{C3216499-7570-4E62-B143-151B175D2B07}" type="pres">
      <dgm:prSet presAssocID="{1167F23B-D317-4B0C-B207-F6875B972DC4}"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ass clef"/>
        </a:ext>
      </dgm:extLst>
    </dgm:pt>
    <dgm:pt modelId="{2AE44445-1F20-4D29-BF11-00BBC1DD2A28}" type="pres">
      <dgm:prSet presAssocID="{1167F23B-D317-4B0C-B207-F6875B972DC4}" presName="spaceRect" presStyleCnt="0"/>
      <dgm:spPr/>
    </dgm:pt>
    <dgm:pt modelId="{6DAE8F12-2D03-4B0F-ACBE-882C9AF3781E}" type="pres">
      <dgm:prSet presAssocID="{1167F23B-D317-4B0C-B207-F6875B972DC4}" presName="parTx" presStyleLbl="revTx" presStyleIdx="1" presStyleCnt="5">
        <dgm:presLayoutVars>
          <dgm:chMax val="0"/>
          <dgm:chPref val="0"/>
        </dgm:presLayoutVars>
      </dgm:prSet>
      <dgm:spPr/>
    </dgm:pt>
    <dgm:pt modelId="{C1EB9B75-0FBA-4654-960D-B3CD086C2D0F}" type="pres">
      <dgm:prSet presAssocID="{ADA38A0B-2BE1-497B-AA18-8859EADD65B9}" presName="sibTrans" presStyleCnt="0"/>
      <dgm:spPr/>
    </dgm:pt>
    <dgm:pt modelId="{4C12CEAD-3E4E-486F-AFD3-B1641838B5EF}" type="pres">
      <dgm:prSet presAssocID="{A2A5D8E2-D02C-45C5-9335-7EB88D0A0CF5}" presName="compNode" presStyleCnt="0"/>
      <dgm:spPr/>
    </dgm:pt>
    <dgm:pt modelId="{7876A3B4-00EE-4414-B336-23EE9033018F}" type="pres">
      <dgm:prSet presAssocID="{A2A5D8E2-D02C-45C5-9335-7EB88D0A0CF5}" presName="bgRect" presStyleLbl="bgShp" presStyleIdx="2" presStyleCnt="4"/>
      <dgm:spPr/>
    </dgm:pt>
    <dgm:pt modelId="{0C32D87D-4E5E-4496-AA72-38326E791BE7}" type="pres">
      <dgm:prSet presAssocID="{A2A5D8E2-D02C-45C5-9335-7EB88D0A0CF5}"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ouse"/>
        </a:ext>
      </dgm:extLst>
    </dgm:pt>
    <dgm:pt modelId="{CBEAE47C-E2B7-4F37-A471-5750130ADBCA}" type="pres">
      <dgm:prSet presAssocID="{A2A5D8E2-D02C-45C5-9335-7EB88D0A0CF5}" presName="spaceRect" presStyleCnt="0"/>
      <dgm:spPr/>
    </dgm:pt>
    <dgm:pt modelId="{D6081791-AE35-4A3F-ABF3-0E0B48966389}" type="pres">
      <dgm:prSet presAssocID="{A2A5D8E2-D02C-45C5-9335-7EB88D0A0CF5}" presName="parTx" presStyleLbl="revTx" presStyleIdx="2" presStyleCnt="5">
        <dgm:presLayoutVars>
          <dgm:chMax val="0"/>
          <dgm:chPref val="0"/>
        </dgm:presLayoutVars>
      </dgm:prSet>
      <dgm:spPr/>
    </dgm:pt>
    <dgm:pt modelId="{1B9DB689-E7B5-4169-9506-7E56F3938EB0}" type="pres">
      <dgm:prSet presAssocID="{A2A5D8E2-D02C-45C5-9335-7EB88D0A0CF5}" presName="desTx" presStyleLbl="revTx" presStyleIdx="3" presStyleCnt="5">
        <dgm:presLayoutVars/>
      </dgm:prSet>
      <dgm:spPr/>
    </dgm:pt>
    <dgm:pt modelId="{104D73B1-D412-4BBF-A5BB-FB128340D8B7}" type="pres">
      <dgm:prSet presAssocID="{85DBC470-F246-4B89-AC34-FA7F991EBC0F}" presName="sibTrans" presStyleCnt="0"/>
      <dgm:spPr/>
    </dgm:pt>
    <dgm:pt modelId="{C1DEAC4C-DDDF-498C-9EDC-5F24AC45DCE1}" type="pres">
      <dgm:prSet presAssocID="{84B744B1-AE12-4E19-B201-DB136F1D9262}" presName="compNode" presStyleCnt="0"/>
      <dgm:spPr/>
    </dgm:pt>
    <dgm:pt modelId="{3E22D178-5CCD-4F9A-9E21-0536D321807B}" type="pres">
      <dgm:prSet presAssocID="{84B744B1-AE12-4E19-B201-DB136F1D9262}" presName="bgRect" presStyleLbl="bgShp" presStyleIdx="3" presStyleCnt="4"/>
      <dgm:spPr/>
    </dgm:pt>
    <dgm:pt modelId="{DBFDFC8E-794B-4D6E-B074-1777961EC632}" type="pres">
      <dgm:prSet presAssocID="{84B744B1-AE12-4E19-B201-DB136F1D9262}"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Table"/>
        </a:ext>
      </dgm:extLst>
    </dgm:pt>
    <dgm:pt modelId="{B2E9EDDD-FA30-4D6D-9CA5-72C2757BDBD8}" type="pres">
      <dgm:prSet presAssocID="{84B744B1-AE12-4E19-B201-DB136F1D9262}" presName="spaceRect" presStyleCnt="0"/>
      <dgm:spPr/>
    </dgm:pt>
    <dgm:pt modelId="{168029BF-A88E-46B7-BDF1-5F455A0027DE}" type="pres">
      <dgm:prSet presAssocID="{84B744B1-AE12-4E19-B201-DB136F1D9262}" presName="parTx" presStyleLbl="revTx" presStyleIdx="4" presStyleCnt="5">
        <dgm:presLayoutVars>
          <dgm:chMax val="0"/>
          <dgm:chPref val="0"/>
        </dgm:presLayoutVars>
      </dgm:prSet>
      <dgm:spPr/>
    </dgm:pt>
  </dgm:ptLst>
  <dgm:cxnLst>
    <dgm:cxn modelId="{6579430D-BCE0-4342-A906-A738C49EF325}" srcId="{B85714F3-59D8-4665-BAFB-C85C01B3E5DA}" destId="{A2A5D8E2-D02C-45C5-9335-7EB88D0A0CF5}" srcOrd="2" destOrd="0" parTransId="{B9544CE7-555D-4F7C-9633-9FA096D7AC02}" sibTransId="{85DBC470-F246-4B89-AC34-FA7F991EBC0F}"/>
    <dgm:cxn modelId="{3382A634-5B55-48F2-A464-7BB942C0D0EC}" type="presOf" srcId="{A2A5D8E2-D02C-45C5-9335-7EB88D0A0CF5}" destId="{D6081791-AE35-4A3F-ABF3-0E0B48966389}" srcOrd="0" destOrd="0" presId="urn:microsoft.com/office/officeart/2018/2/layout/IconVerticalSolidList"/>
    <dgm:cxn modelId="{7F2B3361-3B28-43F9-A878-FEEA3C6E1B7B}" type="presOf" srcId="{B85714F3-59D8-4665-BAFB-C85C01B3E5DA}" destId="{106AA69B-4A04-48B9-884A-38BB0D0FCDCE}" srcOrd="0" destOrd="0" presId="urn:microsoft.com/office/officeart/2018/2/layout/IconVerticalSolidList"/>
    <dgm:cxn modelId="{85C1886C-240E-41D5-9407-C0E9F2F7B339}" type="presOf" srcId="{93229EFB-87A9-466B-8717-9584B150BA2D}" destId="{BF5207F5-5990-44D1-9778-444C57D04864}" srcOrd="0" destOrd="0" presId="urn:microsoft.com/office/officeart/2018/2/layout/IconVerticalSolidList"/>
    <dgm:cxn modelId="{2D9C865A-8F1A-485D-8EC2-A41DD67017F7}" type="presOf" srcId="{1167F23B-D317-4B0C-B207-F6875B972DC4}" destId="{6DAE8F12-2D03-4B0F-ACBE-882C9AF3781E}" srcOrd="0" destOrd="0" presId="urn:microsoft.com/office/officeart/2018/2/layout/IconVerticalSolidList"/>
    <dgm:cxn modelId="{B2BAEF7F-C514-4261-95F5-48C162ADA6E2}" srcId="{B85714F3-59D8-4665-BAFB-C85C01B3E5DA}" destId="{84B744B1-AE12-4E19-B201-DB136F1D9262}" srcOrd="3" destOrd="0" parTransId="{653EA42D-339F-4E66-9A27-CFD2C58AB492}" sibTransId="{AE434D02-4A49-4851-A7FB-DCE4F89EF424}"/>
    <dgm:cxn modelId="{9223E581-920E-40BF-B3D8-94997701C60F}" srcId="{B85714F3-59D8-4665-BAFB-C85C01B3E5DA}" destId="{93229EFB-87A9-466B-8717-9584B150BA2D}" srcOrd="0" destOrd="0" parTransId="{7396D83A-B2A7-41F8-BCFC-EFA7B2A8F02C}" sibTransId="{F0325057-69DB-41C1-B1F3-6A38821E94EB}"/>
    <dgm:cxn modelId="{FC687DE3-8CF4-488B-9D55-F3566E1F3755}" type="presOf" srcId="{F827559D-1945-497E-A872-A29CB4656D02}" destId="{1B9DB689-E7B5-4169-9506-7E56F3938EB0}" srcOrd="0" destOrd="0" presId="urn:microsoft.com/office/officeart/2018/2/layout/IconVerticalSolidList"/>
    <dgm:cxn modelId="{C120FDE4-9AF8-4C8A-A806-8744E865894E}" srcId="{A2A5D8E2-D02C-45C5-9335-7EB88D0A0CF5}" destId="{F827559D-1945-497E-A872-A29CB4656D02}" srcOrd="0" destOrd="0" parTransId="{9154E964-D939-4904-B94A-C1C17A565963}" sibTransId="{272EBDBF-6F8B-4881-9BE4-E3C57FDB8DB5}"/>
    <dgm:cxn modelId="{011AEFE9-9CAA-4E8D-AD6B-1E6577C68095}" srcId="{B85714F3-59D8-4665-BAFB-C85C01B3E5DA}" destId="{1167F23B-D317-4B0C-B207-F6875B972DC4}" srcOrd="1" destOrd="0" parTransId="{24F6D9B4-EE29-48B3-97EE-B2096A7BE703}" sibTransId="{ADA38A0B-2BE1-497B-AA18-8859EADD65B9}"/>
    <dgm:cxn modelId="{475663F0-BFD8-4B7C-AE68-6D0A080C19B1}" type="presOf" srcId="{84B744B1-AE12-4E19-B201-DB136F1D9262}" destId="{168029BF-A88E-46B7-BDF1-5F455A0027DE}" srcOrd="0" destOrd="0" presId="urn:microsoft.com/office/officeart/2018/2/layout/IconVerticalSolidList"/>
    <dgm:cxn modelId="{C203AD9E-E67E-4B1F-BB9D-49EDC1D35E3F}" type="presParOf" srcId="{106AA69B-4A04-48B9-884A-38BB0D0FCDCE}" destId="{F610B010-81F0-4FB2-A615-0815CF33D4DB}" srcOrd="0" destOrd="0" presId="urn:microsoft.com/office/officeart/2018/2/layout/IconVerticalSolidList"/>
    <dgm:cxn modelId="{228E41BE-73C9-4E30-A9F3-B92E213FB39A}" type="presParOf" srcId="{F610B010-81F0-4FB2-A615-0815CF33D4DB}" destId="{EE453C02-08D3-41EF-AB1B-15480A26275A}" srcOrd="0" destOrd="0" presId="urn:microsoft.com/office/officeart/2018/2/layout/IconVerticalSolidList"/>
    <dgm:cxn modelId="{B2AA76B3-243B-4587-9F24-C1F5F82247FE}" type="presParOf" srcId="{F610B010-81F0-4FB2-A615-0815CF33D4DB}" destId="{A0E31E84-4B75-4E75-BD2E-6381A2D3CDEE}" srcOrd="1" destOrd="0" presId="urn:microsoft.com/office/officeart/2018/2/layout/IconVerticalSolidList"/>
    <dgm:cxn modelId="{78D41726-3A72-4A71-9A5C-119798A1CAE8}" type="presParOf" srcId="{F610B010-81F0-4FB2-A615-0815CF33D4DB}" destId="{EA61096C-8682-46E6-8FF1-891DCB3225DC}" srcOrd="2" destOrd="0" presId="urn:microsoft.com/office/officeart/2018/2/layout/IconVerticalSolidList"/>
    <dgm:cxn modelId="{15B26F04-42F7-4737-9024-F24149A8D47F}" type="presParOf" srcId="{F610B010-81F0-4FB2-A615-0815CF33D4DB}" destId="{BF5207F5-5990-44D1-9778-444C57D04864}" srcOrd="3" destOrd="0" presId="urn:microsoft.com/office/officeart/2018/2/layout/IconVerticalSolidList"/>
    <dgm:cxn modelId="{5C00DC74-DCD7-4C12-A27B-A7837CE7A285}" type="presParOf" srcId="{106AA69B-4A04-48B9-884A-38BB0D0FCDCE}" destId="{2512E8E7-EAA0-4C1E-9A7B-42E679EEDEBF}" srcOrd="1" destOrd="0" presId="urn:microsoft.com/office/officeart/2018/2/layout/IconVerticalSolidList"/>
    <dgm:cxn modelId="{A323A946-104E-4A9E-A7B8-A9D13D96191E}" type="presParOf" srcId="{106AA69B-4A04-48B9-884A-38BB0D0FCDCE}" destId="{4A89C18C-6E0D-47A6-A778-11935530DFEA}" srcOrd="2" destOrd="0" presId="urn:microsoft.com/office/officeart/2018/2/layout/IconVerticalSolidList"/>
    <dgm:cxn modelId="{BCDAC791-0205-41F4-BDBC-9EC35E9B981B}" type="presParOf" srcId="{4A89C18C-6E0D-47A6-A778-11935530DFEA}" destId="{2817EE7E-435E-4625-AE71-2E9666423B98}" srcOrd="0" destOrd="0" presId="urn:microsoft.com/office/officeart/2018/2/layout/IconVerticalSolidList"/>
    <dgm:cxn modelId="{F1D59C3A-8DF6-4093-8C33-815A37B8DE58}" type="presParOf" srcId="{4A89C18C-6E0D-47A6-A778-11935530DFEA}" destId="{C3216499-7570-4E62-B143-151B175D2B07}" srcOrd="1" destOrd="0" presId="urn:microsoft.com/office/officeart/2018/2/layout/IconVerticalSolidList"/>
    <dgm:cxn modelId="{837DB1F9-03C5-4802-9EB3-1E29D387F2FC}" type="presParOf" srcId="{4A89C18C-6E0D-47A6-A778-11935530DFEA}" destId="{2AE44445-1F20-4D29-BF11-00BBC1DD2A28}" srcOrd="2" destOrd="0" presId="urn:microsoft.com/office/officeart/2018/2/layout/IconVerticalSolidList"/>
    <dgm:cxn modelId="{1C3C5DF7-E694-4C8F-8B15-C7C5A82620B3}" type="presParOf" srcId="{4A89C18C-6E0D-47A6-A778-11935530DFEA}" destId="{6DAE8F12-2D03-4B0F-ACBE-882C9AF3781E}" srcOrd="3" destOrd="0" presId="urn:microsoft.com/office/officeart/2018/2/layout/IconVerticalSolidList"/>
    <dgm:cxn modelId="{560258D5-1EC3-4704-989A-4DD5DC3481A2}" type="presParOf" srcId="{106AA69B-4A04-48B9-884A-38BB0D0FCDCE}" destId="{C1EB9B75-0FBA-4654-960D-B3CD086C2D0F}" srcOrd="3" destOrd="0" presId="urn:microsoft.com/office/officeart/2018/2/layout/IconVerticalSolidList"/>
    <dgm:cxn modelId="{08DFF295-C36D-462D-A1EC-A3A4965B8B45}" type="presParOf" srcId="{106AA69B-4A04-48B9-884A-38BB0D0FCDCE}" destId="{4C12CEAD-3E4E-486F-AFD3-B1641838B5EF}" srcOrd="4" destOrd="0" presId="urn:microsoft.com/office/officeart/2018/2/layout/IconVerticalSolidList"/>
    <dgm:cxn modelId="{48B39FFB-B5CD-42B3-B37D-EDB82848A8F6}" type="presParOf" srcId="{4C12CEAD-3E4E-486F-AFD3-B1641838B5EF}" destId="{7876A3B4-00EE-4414-B336-23EE9033018F}" srcOrd="0" destOrd="0" presId="urn:microsoft.com/office/officeart/2018/2/layout/IconVerticalSolidList"/>
    <dgm:cxn modelId="{3E48A1C2-FF0B-4E22-AF26-F680139DAABA}" type="presParOf" srcId="{4C12CEAD-3E4E-486F-AFD3-B1641838B5EF}" destId="{0C32D87D-4E5E-4496-AA72-38326E791BE7}" srcOrd="1" destOrd="0" presId="urn:microsoft.com/office/officeart/2018/2/layout/IconVerticalSolidList"/>
    <dgm:cxn modelId="{C52F93F0-D2DB-484A-92BF-9C5527246E45}" type="presParOf" srcId="{4C12CEAD-3E4E-486F-AFD3-B1641838B5EF}" destId="{CBEAE47C-E2B7-4F37-A471-5750130ADBCA}" srcOrd="2" destOrd="0" presId="urn:microsoft.com/office/officeart/2018/2/layout/IconVerticalSolidList"/>
    <dgm:cxn modelId="{34AC1FA7-2953-44CA-B977-74164D35069C}" type="presParOf" srcId="{4C12CEAD-3E4E-486F-AFD3-B1641838B5EF}" destId="{D6081791-AE35-4A3F-ABF3-0E0B48966389}" srcOrd="3" destOrd="0" presId="urn:microsoft.com/office/officeart/2018/2/layout/IconVerticalSolidList"/>
    <dgm:cxn modelId="{0B99E339-1CD9-49EB-BBCD-3209DA057668}" type="presParOf" srcId="{4C12CEAD-3E4E-486F-AFD3-B1641838B5EF}" destId="{1B9DB689-E7B5-4169-9506-7E56F3938EB0}" srcOrd="4" destOrd="0" presId="urn:microsoft.com/office/officeart/2018/2/layout/IconVerticalSolidList"/>
    <dgm:cxn modelId="{B3434469-5CF2-48E2-A597-93BC0257CB8E}" type="presParOf" srcId="{106AA69B-4A04-48B9-884A-38BB0D0FCDCE}" destId="{104D73B1-D412-4BBF-A5BB-FB128340D8B7}" srcOrd="5" destOrd="0" presId="urn:microsoft.com/office/officeart/2018/2/layout/IconVerticalSolidList"/>
    <dgm:cxn modelId="{377F5702-0975-454E-8E44-0537CAFADB9B}" type="presParOf" srcId="{106AA69B-4A04-48B9-884A-38BB0D0FCDCE}" destId="{C1DEAC4C-DDDF-498C-9EDC-5F24AC45DCE1}" srcOrd="6" destOrd="0" presId="urn:microsoft.com/office/officeart/2018/2/layout/IconVerticalSolidList"/>
    <dgm:cxn modelId="{82D1C7F7-C807-494E-9866-714A461F91DA}" type="presParOf" srcId="{C1DEAC4C-DDDF-498C-9EDC-5F24AC45DCE1}" destId="{3E22D178-5CCD-4F9A-9E21-0536D321807B}" srcOrd="0" destOrd="0" presId="urn:microsoft.com/office/officeart/2018/2/layout/IconVerticalSolidList"/>
    <dgm:cxn modelId="{0B0D7875-6CC8-4F94-8628-A33E91B8F04C}" type="presParOf" srcId="{C1DEAC4C-DDDF-498C-9EDC-5F24AC45DCE1}" destId="{DBFDFC8E-794B-4D6E-B074-1777961EC632}" srcOrd="1" destOrd="0" presId="urn:microsoft.com/office/officeart/2018/2/layout/IconVerticalSolidList"/>
    <dgm:cxn modelId="{8DB4B1D8-E45A-4062-9486-8C825389B52D}" type="presParOf" srcId="{C1DEAC4C-DDDF-498C-9EDC-5F24AC45DCE1}" destId="{B2E9EDDD-FA30-4D6D-9CA5-72C2757BDBD8}" srcOrd="2" destOrd="0" presId="urn:microsoft.com/office/officeart/2018/2/layout/IconVerticalSolidList"/>
    <dgm:cxn modelId="{43983197-ADC4-420F-97FA-9406EC39DC2B}" type="presParOf" srcId="{C1DEAC4C-DDDF-498C-9EDC-5F24AC45DCE1}" destId="{168029BF-A88E-46B7-BDF1-5F455A0027DE}"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42DCA8F5-5B1E-49B4-B897-B1D80F245202}" type="doc">
      <dgm:prSet loTypeId="urn:microsoft.com/office/officeart/2005/8/layout/hierarchy1" loCatId="hierarchy" qsTypeId="urn:microsoft.com/office/officeart/2005/8/quickstyle/simple1" qsCatId="simple" csTypeId="urn:microsoft.com/office/officeart/2005/8/colors/accent1_2" csCatId="accent1"/>
      <dgm:spPr/>
      <dgm:t>
        <a:bodyPr/>
        <a:lstStyle/>
        <a:p>
          <a:endParaRPr lang="en-US"/>
        </a:p>
      </dgm:t>
    </dgm:pt>
    <dgm:pt modelId="{B7B14D2D-48B8-42C8-A67F-82E92C26E405}">
      <dgm:prSet/>
      <dgm:spPr/>
      <dgm:t>
        <a:bodyPr/>
        <a:lstStyle/>
        <a:p>
          <a:r>
            <a:rPr lang="en-US"/>
            <a:t>caso scalare: alla proprietà è associato un valore scalare Per esprimere il concetto di VALORE della proprietà si aggiunge zero all'identificativo: quindi per interrogare il dispositivo, si scrive "nome proprietà.0", che sarà OID per letture/scritture dispositivo</a:t>
          </a:r>
        </a:p>
      </dgm:t>
    </dgm:pt>
    <dgm:pt modelId="{ECAEA735-664D-40F4-BAC4-377C3E6EC8E2}" type="parTrans" cxnId="{A8053108-5BFE-4D85-9660-47C5698D2133}">
      <dgm:prSet/>
      <dgm:spPr/>
      <dgm:t>
        <a:bodyPr/>
        <a:lstStyle/>
        <a:p>
          <a:endParaRPr lang="en-US"/>
        </a:p>
      </dgm:t>
    </dgm:pt>
    <dgm:pt modelId="{06037E90-B70C-4096-B1D5-C04063A236C0}" type="sibTrans" cxnId="{A8053108-5BFE-4D85-9660-47C5698D2133}">
      <dgm:prSet/>
      <dgm:spPr/>
      <dgm:t>
        <a:bodyPr/>
        <a:lstStyle/>
        <a:p>
          <a:endParaRPr lang="en-US"/>
        </a:p>
      </dgm:t>
    </dgm:pt>
    <dgm:pt modelId="{A30C1ABF-F215-4ED0-AEBD-7DD1C2C0E82C}">
      <dgm:prSet/>
      <dgm:spPr/>
      <dgm:t>
        <a:bodyPr/>
        <a:lstStyle/>
        <a:p>
          <a:r>
            <a:rPr lang="en-US"/>
            <a:t>caso tabella: alla proprietà è associata una tabella, per indicarne un valore si aggiunge .colonna.riga per leggere valore di una cella</a:t>
          </a:r>
        </a:p>
      </dgm:t>
    </dgm:pt>
    <dgm:pt modelId="{98ED5C8C-F967-44B6-9F11-6DD86F9D62B5}" type="parTrans" cxnId="{0886B3E0-B7A7-48B5-B2E3-CEA4A6433832}">
      <dgm:prSet/>
      <dgm:spPr/>
      <dgm:t>
        <a:bodyPr/>
        <a:lstStyle/>
        <a:p>
          <a:endParaRPr lang="en-US"/>
        </a:p>
      </dgm:t>
    </dgm:pt>
    <dgm:pt modelId="{5D14BEDC-D99A-40E1-875F-6E02B9BE3C19}" type="sibTrans" cxnId="{0886B3E0-B7A7-48B5-B2E3-CEA4A6433832}">
      <dgm:prSet/>
      <dgm:spPr/>
      <dgm:t>
        <a:bodyPr/>
        <a:lstStyle/>
        <a:p>
          <a:endParaRPr lang="en-US"/>
        </a:p>
      </dgm:t>
    </dgm:pt>
    <dgm:pt modelId="{E8253616-CD8F-4DEF-953A-23FADF832CA1}" type="pres">
      <dgm:prSet presAssocID="{42DCA8F5-5B1E-49B4-B897-B1D80F245202}" presName="hierChild1" presStyleCnt="0">
        <dgm:presLayoutVars>
          <dgm:chPref val="1"/>
          <dgm:dir/>
          <dgm:animOne val="branch"/>
          <dgm:animLvl val="lvl"/>
          <dgm:resizeHandles/>
        </dgm:presLayoutVars>
      </dgm:prSet>
      <dgm:spPr/>
    </dgm:pt>
    <dgm:pt modelId="{C648E64B-A4A4-4688-94F2-570AF9A3D384}" type="pres">
      <dgm:prSet presAssocID="{B7B14D2D-48B8-42C8-A67F-82E92C26E405}" presName="hierRoot1" presStyleCnt="0"/>
      <dgm:spPr/>
    </dgm:pt>
    <dgm:pt modelId="{7FF315FA-6C3B-48EE-B036-503CA4D4BEA9}" type="pres">
      <dgm:prSet presAssocID="{B7B14D2D-48B8-42C8-A67F-82E92C26E405}" presName="composite" presStyleCnt="0"/>
      <dgm:spPr/>
    </dgm:pt>
    <dgm:pt modelId="{EA3BD214-08A6-48DA-AD12-C9C045A6081A}" type="pres">
      <dgm:prSet presAssocID="{B7B14D2D-48B8-42C8-A67F-82E92C26E405}" presName="background" presStyleLbl="node0" presStyleIdx="0" presStyleCnt="2"/>
      <dgm:spPr/>
    </dgm:pt>
    <dgm:pt modelId="{9DDC3F23-239B-4670-BE02-23A57D97CF80}" type="pres">
      <dgm:prSet presAssocID="{B7B14D2D-48B8-42C8-A67F-82E92C26E405}" presName="text" presStyleLbl="fgAcc0" presStyleIdx="0" presStyleCnt="2">
        <dgm:presLayoutVars>
          <dgm:chPref val="3"/>
        </dgm:presLayoutVars>
      </dgm:prSet>
      <dgm:spPr/>
    </dgm:pt>
    <dgm:pt modelId="{49D7A908-9AE5-4022-9364-3F4B424522E1}" type="pres">
      <dgm:prSet presAssocID="{B7B14D2D-48B8-42C8-A67F-82E92C26E405}" presName="hierChild2" presStyleCnt="0"/>
      <dgm:spPr/>
    </dgm:pt>
    <dgm:pt modelId="{11A54076-7EBA-4D04-8453-3184255B0F29}" type="pres">
      <dgm:prSet presAssocID="{A30C1ABF-F215-4ED0-AEBD-7DD1C2C0E82C}" presName="hierRoot1" presStyleCnt="0"/>
      <dgm:spPr/>
    </dgm:pt>
    <dgm:pt modelId="{C3B2B09B-BCBD-4265-8410-6CC52533B298}" type="pres">
      <dgm:prSet presAssocID="{A30C1ABF-F215-4ED0-AEBD-7DD1C2C0E82C}" presName="composite" presStyleCnt="0"/>
      <dgm:spPr/>
    </dgm:pt>
    <dgm:pt modelId="{F997EF90-71CA-4A01-8E30-B76FB1984BD4}" type="pres">
      <dgm:prSet presAssocID="{A30C1ABF-F215-4ED0-AEBD-7DD1C2C0E82C}" presName="background" presStyleLbl="node0" presStyleIdx="1" presStyleCnt="2"/>
      <dgm:spPr/>
    </dgm:pt>
    <dgm:pt modelId="{AB1DC8C3-7010-4CC5-8BFD-AC4C460D4AD4}" type="pres">
      <dgm:prSet presAssocID="{A30C1ABF-F215-4ED0-AEBD-7DD1C2C0E82C}" presName="text" presStyleLbl="fgAcc0" presStyleIdx="1" presStyleCnt="2">
        <dgm:presLayoutVars>
          <dgm:chPref val="3"/>
        </dgm:presLayoutVars>
      </dgm:prSet>
      <dgm:spPr/>
    </dgm:pt>
    <dgm:pt modelId="{F0F82537-E005-494D-BFCB-D56F7AC1CC74}" type="pres">
      <dgm:prSet presAssocID="{A30C1ABF-F215-4ED0-AEBD-7DD1C2C0E82C}" presName="hierChild2" presStyleCnt="0"/>
      <dgm:spPr/>
    </dgm:pt>
  </dgm:ptLst>
  <dgm:cxnLst>
    <dgm:cxn modelId="{C67CB701-0DD9-412C-A23A-A4F2E8861C4A}" type="presOf" srcId="{A30C1ABF-F215-4ED0-AEBD-7DD1C2C0E82C}" destId="{AB1DC8C3-7010-4CC5-8BFD-AC4C460D4AD4}" srcOrd="0" destOrd="0" presId="urn:microsoft.com/office/officeart/2005/8/layout/hierarchy1"/>
    <dgm:cxn modelId="{A8053108-5BFE-4D85-9660-47C5698D2133}" srcId="{42DCA8F5-5B1E-49B4-B897-B1D80F245202}" destId="{B7B14D2D-48B8-42C8-A67F-82E92C26E405}" srcOrd="0" destOrd="0" parTransId="{ECAEA735-664D-40F4-BAC4-377C3E6EC8E2}" sibTransId="{06037E90-B70C-4096-B1D5-C04063A236C0}"/>
    <dgm:cxn modelId="{69CD934F-7A86-445A-AE56-882185E623D5}" type="presOf" srcId="{B7B14D2D-48B8-42C8-A67F-82E92C26E405}" destId="{9DDC3F23-239B-4670-BE02-23A57D97CF80}" srcOrd="0" destOrd="0" presId="urn:microsoft.com/office/officeart/2005/8/layout/hierarchy1"/>
    <dgm:cxn modelId="{B964C0C8-04B2-44D3-9783-4D5C96A80934}" type="presOf" srcId="{42DCA8F5-5B1E-49B4-B897-B1D80F245202}" destId="{E8253616-CD8F-4DEF-953A-23FADF832CA1}" srcOrd="0" destOrd="0" presId="urn:microsoft.com/office/officeart/2005/8/layout/hierarchy1"/>
    <dgm:cxn modelId="{0886B3E0-B7A7-48B5-B2E3-CEA4A6433832}" srcId="{42DCA8F5-5B1E-49B4-B897-B1D80F245202}" destId="{A30C1ABF-F215-4ED0-AEBD-7DD1C2C0E82C}" srcOrd="1" destOrd="0" parTransId="{98ED5C8C-F967-44B6-9F11-6DD86F9D62B5}" sibTransId="{5D14BEDC-D99A-40E1-875F-6E02B9BE3C19}"/>
    <dgm:cxn modelId="{A2265EC4-BC2F-4EDE-9AA8-C70F2E5AE876}" type="presParOf" srcId="{E8253616-CD8F-4DEF-953A-23FADF832CA1}" destId="{C648E64B-A4A4-4688-94F2-570AF9A3D384}" srcOrd="0" destOrd="0" presId="urn:microsoft.com/office/officeart/2005/8/layout/hierarchy1"/>
    <dgm:cxn modelId="{74C447E2-FF67-4F7D-A644-45425163A1E1}" type="presParOf" srcId="{C648E64B-A4A4-4688-94F2-570AF9A3D384}" destId="{7FF315FA-6C3B-48EE-B036-503CA4D4BEA9}" srcOrd="0" destOrd="0" presId="urn:microsoft.com/office/officeart/2005/8/layout/hierarchy1"/>
    <dgm:cxn modelId="{2D88E0CC-0131-48BC-AAC0-EE06AE7259FE}" type="presParOf" srcId="{7FF315FA-6C3B-48EE-B036-503CA4D4BEA9}" destId="{EA3BD214-08A6-48DA-AD12-C9C045A6081A}" srcOrd="0" destOrd="0" presId="urn:microsoft.com/office/officeart/2005/8/layout/hierarchy1"/>
    <dgm:cxn modelId="{7899154F-31A5-4D39-87BA-111B663CEF17}" type="presParOf" srcId="{7FF315FA-6C3B-48EE-B036-503CA4D4BEA9}" destId="{9DDC3F23-239B-4670-BE02-23A57D97CF80}" srcOrd="1" destOrd="0" presId="urn:microsoft.com/office/officeart/2005/8/layout/hierarchy1"/>
    <dgm:cxn modelId="{36AB7B3A-1D3F-4D61-AE6D-40BB5604ECD6}" type="presParOf" srcId="{C648E64B-A4A4-4688-94F2-570AF9A3D384}" destId="{49D7A908-9AE5-4022-9364-3F4B424522E1}" srcOrd="1" destOrd="0" presId="urn:microsoft.com/office/officeart/2005/8/layout/hierarchy1"/>
    <dgm:cxn modelId="{9D3CB8B8-4699-4EB2-872A-41568201641E}" type="presParOf" srcId="{E8253616-CD8F-4DEF-953A-23FADF832CA1}" destId="{11A54076-7EBA-4D04-8453-3184255B0F29}" srcOrd="1" destOrd="0" presId="urn:microsoft.com/office/officeart/2005/8/layout/hierarchy1"/>
    <dgm:cxn modelId="{78AB7A74-A8F2-4B4B-8650-61C5143FB768}" type="presParOf" srcId="{11A54076-7EBA-4D04-8453-3184255B0F29}" destId="{C3B2B09B-BCBD-4265-8410-6CC52533B298}" srcOrd="0" destOrd="0" presId="urn:microsoft.com/office/officeart/2005/8/layout/hierarchy1"/>
    <dgm:cxn modelId="{2257E239-2F05-41B0-94B2-234B61883487}" type="presParOf" srcId="{C3B2B09B-BCBD-4265-8410-6CC52533B298}" destId="{F997EF90-71CA-4A01-8E30-B76FB1984BD4}" srcOrd="0" destOrd="0" presId="urn:microsoft.com/office/officeart/2005/8/layout/hierarchy1"/>
    <dgm:cxn modelId="{5197E87C-272A-43DB-B857-1470DC990060}" type="presParOf" srcId="{C3B2B09B-BCBD-4265-8410-6CC52533B298}" destId="{AB1DC8C3-7010-4CC5-8BFD-AC4C460D4AD4}" srcOrd="1" destOrd="0" presId="urn:microsoft.com/office/officeart/2005/8/layout/hierarchy1"/>
    <dgm:cxn modelId="{54B7754B-52AB-43BD-AB06-C87BB70D0217}" type="presParOf" srcId="{11A54076-7EBA-4D04-8453-3184255B0F29}" destId="{F0F82537-E005-494D-BFCB-D56F7AC1CC74}"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22D9DBD2-9613-4A69-8687-8408D23658B7}"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B8114A3D-722F-4E7D-BF77-CB4F1CE5FF24}">
      <dgm:prSet/>
      <dgm:spPr/>
      <dgm:t>
        <a:bodyPr/>
        <a:lstStyle/>
        <a:p>
          <a:r>
            <a:rPr lang="en-US"/>
            <a:t>nuovi data type a 64bit</a:t>
          </a:r>
        </a:p>
      </dgm:t>
    </dgm:pt>
    <dgm:pt modelId="{787D2FE4-1509-4AEB-9792-6483CE344E51}" type="parTrans" cxnId="{54F9D8FB-ADB2-42C0-8FE3-982764B08814}">
      <dgm:prSet/>
      <dgm:spPr/>
      <dgm:t>
        <a:bodyPr/>
        <a:lstStyle/>
        <a:p>
          <a:endParaRPr lang="en-US"/>
        </a:p>
      </dgm:t>
    </dgm:pt>
    <dgm:pt modelId="{3F15DF2F-3A54-4DA1-9ED4-14A4E181E80D}" type="sibTrans" cxnId="{54F9D8FB-ADB2-42C0-8FE3-982764B08814}">
      <dgm:prSet/>
      <dgm:spPr/>
      <dgm:t>
        <a:bodyPr/>
        <a:lstStyle/>
        <a:p>
          <a:endParaRPr lang="en-US"/>
        </a:p>
      </dgm:t>
    </dgm:pt>
    <dgm:pt modelId="{590BB5CB-19AD-4642-B9F8-84F6224FEBD7}">
      <dgm:prSet/>
      <dgm:spPr/>
      <dgm:t>
        <a:bodyPr/>
        <a:lstStyle/>
        <a:p>
          <a:r>
            <a:rPr lang="en-US"/>
            <a:t>comandi PDU GetBulk e Inform</a:t>
          </a:r>
        </a:p>
      </dgm:t>
    </dgm:pt>
    <dgm:pt modelId="{E62E4758-C0D8-486B-B5C9-07346EE2809D}" type="parTrans" cxnId="{E3DD9CB1-059B-4841-89FD-A3A74ACEADC7}">
      <dgm:prSet/>
      <dgm:spPr/>
      <dgm:t>
        <a:bodyPr/>
        <a:lstStyle/>
        <a:p>
          <a:endParaRPr lang="en-US"/>
        </a:p>
      </dgm:t>
    </dgm:pt>
    <dgm:pt modelId="{2E11B606-9192-458A-9EAD-7B06258E241D}" type="sibTrans" cxnId="{E3DD9CB1-059B-4841-89FD-A3A74ACEADC7}">
      <dgm:prSet/>
      <dgm:spPr/>
      <dgm:t>
        <a:bodyPr/>
        <a:lstStyle/>
        <a:p>
          <a:endParaRPr lang="en-US"/>
        </a:p>
      </dgm:t>
    </dgm:pt>
    <dgm:pt modelId="{21548D94-3516-41E8-8023-C268517FEA59}">
      <dgm:prSet/>
      <dgm:spPr/>
      <dgm:t>
        <a:bodyPr/>
        <a:lstStyle/>
        <a:p>
          <a:r>
            <a:rPr lang="en-US"/>
            <a:t>party-based security system, molto macchinoso e di scarsa adozione, tanto da portare alla creazione di due sotto-versioni</a:t>
          </a:r>
        </a:p>
      </dgm:t>
    </dgm:pt>
    <dgm:pt modelId="{5ECE5796-3693-4601-942B-8132BF5C5BFB}" type="parTrans" cxnId="{9E176A87-176F-4E6F-87D1-26D96BE3FB44}">
      <dgm:prSet/>
      <dgm:spPr/>
      <dgm:t>
        <a:bodyPr/>
        <a:lstStyle/>
        <a:p>
          <a:endParaRPr lang="en-US"/>
        </a:p>
      </dgm:t>
    </dgm:pt>
    <dgm:pt modelId="{E8F25EF4-AED6-475B-B5F6-8F6C6B25B374}" type="sibTrans" cxnId="{9E176A87-176F-4E6F-87D1-26D96BE3FB44}">
      <dgm:prSet/>
      <dgm:spPr/>
      <dgm:t>
        <a:bodyPr/>
        <a:lstStyle/>
        <a:p>
          <a:endParaRPr lang="en-US"/>
        </a:p>
      </dgm:t>
    </dgm:pt>
    <dgm:pt modelId="{961D6249-A2CD-46DC-9E8D-F7A8ED5549D3}">
      <dgm:prSet/>
      <dgm:spPr/>
      <dgm:t>
        <a:bodyPr/>
        <a:lstStyle/>
        <a:p>
          <a:r>
            <a:rPr lang="en-US"/>
            <a:t>SNMPv2c</a:t>
          </a:r>
        </a:p>
      </dgm:t>
    </dgm:pt>
    <dgm:pt modelId="{E3296A69-B41B-4783-B446-E4D65AD31F23}" type="parTrans" cxnId="{95871BBB-D221-4379-8014-BCF5BE6793B9}">
      <dgm:prSet/>
      <dgm:spPr/>
      <dgm:t>
        <a:bodyPr/>
        <a:lstStyle/>
        <a:p>
          <a:endParaRPr lang="en-US"/>
        </a:p>
      </dgm:t>
    </dgm:pt>
    <dgm:pt modelId="{712C028B-EC6A-4BC6-8F7A-2FF22C464870}" type="sibTrans" cxnId="{95871BBB-D221-4379-8014-BCF5BE6793B9}">
      <dgm:prSet/>
      <dgm:spPr/>
      <dgm:t>
        <a:bodyPr/>
        <a:lstStyle/>
        <a:p>
          <a:endParaRPr lang="en-US"/>
        </a:p>
      </dgm:t>
    </dgm:pt>
    <dgm:pt modelId="{2EE1826E-303D-496B-BD47-5D292E8F7CBA}">
      <dgm:prSet/>
      <dgm:spPr/>
      <dgm:t>
        <a:bodyPr/>
        <a:lstStyle/>
        <a:p>
          <a:r>
            <a:rPr lang="en-US"/>
            <a:t>SNMPv2u</a:t>
          </a:r>
        </a:p>
      </dgm:t>
    </dgm:pt>
    <dgm:pt modelId="{E9EB5B2F-4FBC-44FF-AE8D-577F032E53C6}" type="parTrans" cxnId="{9C49F422-74DB-421A-B83A-B80CE310F2EF}">
      <dgm:prSet/>
      <dgm:spPr/>
      <dgm:t>
        <a:bodyPr/>
        <a:lstStyle/>
        <a:p>
          <a:endParaRPr lang="en-US"/>
        </a:p>
      </dgm:t>
    </dgm:pt>
    <dgm:pt modelId="{9A0C249B-5685-4994-8808-5DD2E11AEAEC}" type="sibTrans" cxnId="{9C49F422-74DB-421A-B83A-B80CE310F2EF}">
      <dgm:prSet/>
      <dgm:spPr/>
      <dgm:t>
        <a:bodyPr/>
        <a:lstStyle/>
        <a:p>
          <a:endParaRPr lang="en-US"/>
        </a:p>
      </dgm:t>
    </dgm:pt>
    <dgm:pt modelId="{03DE98CE-BC80-4229-9F69-F18ADA9C0120}">
      <dgm:prSet/>
      <dgm:spPr/>
      <dgm:t>
        <a:bodyPr/>
        <a:lstStyle/>
        <a:p>
          <a:r>
            <a:rPr lang="en-US"/>
            <a:t>un engine: componente software dedicato a invio/ricezione messaggi, estrarre i dati e gestire la sicurezza</a:t>
          </a:r>
        </a:p>
      </dgm:t>
    </dgm:pt>
    <dgm:pt modelId="{E3791AA2-BCC4-4D43-9B64-E914283710D1}" type="parTrans" cxnId="{5FDC5F5F-250B-4B11-A091-01E96FC12C1B}">
      <dgm:prSet/>
      <dgm:spPr/>
      <dgm:t>
        <a:bodyPr/>
        <a:lstStyle/>
        <a:p>
          <a:endParaRPr lang="en-US"/>
        </a:p>
      </dgm:t>
    </dgm:pt>
    <dgm:pt modelId="{8FB212FB-E692-4573-B146-339F94B40647}" type="sibTrans" cxnId="{5FDC5F5F-250B-4B11-A091-01E96FC12C1B}">
      <dgm:prSet/>
      <dgm:spPr/>
      <dgm:t>
        <a:bodyPr/>
        <a:lstStyle/>
        <a:p>
          <a:endParaRPr lang="en-US"/>
        </a:p>
      </dgm:t>
    </dgm:pt>
    <dgm:pt modelId="{D45C94D0-0E00-431D-943B-04860A85BF8D}">
      <dgm:prSet/>
      <dgm:spPr/>
      <dgm:t>
        <a:bodyPr/>
        <a:lstStyle/>
        <a:p>
          <a:r>
            <a:rPr lang="en-US"/>
            <a:t>più application: implementano algoritmo che permette di confezionare la risposta giusta</a:t>
          </a:r>
        </a:p>
      </dgm:t>
    </dgm:pt>
    <dgm:pt modelId="{DBE9AE24-255E-476B-9559-33ECCCB8A2CB}" type="parTrans" cxnId="{2FB8EB23-25AD-4E39-9FD9-40688074D048}">
      <dgm:prSet/>
      <dgm:spPr/>
      <dgm:t>
        <a:bodyPr/>
        <a:lstStyle/>
        <a:p>
          <a:endParaRPr lang="en-US"/>
        </a:p>
      </dgm:t>
    </dgm:pt>
    <dgm:pt modelId="{6B65EACE-0329-44EF-8FBB-794AFE0963CD}" type="sibTrans" cxnId="{2FB8EB23-25AD-4E39-9FD9-40688074D048}">
      <dgm:prSet/>
      <dgm:spPr/>
      <dgm:t>
        <a:bodyPr/>
        <a:lstStyle/>
        <a:p>
          <a:endParaRPr lang="en-US"/>
        </a:p>
      </dgm:t>
    </dgm:pt>
    <dgm:pt modelId="{66000D29-E318-4CA3-882F-7315122CF0D5}" type="pres">
      <dgm:prSet presAssocID="{22D9DBD2-9613-4A69-8687-8408D23658B7}" presName="root" presStyleCnt="0">
        <dgm:presLayoutVars>
          <dgm:dir/>
          <dgm:resizeHandles val="exact"/>
        </dgm:presLayoutVars>
      </dgm:prSet>
      <dgm:spPr/>
    </dgm:pt>
    <dgm:pt modelId="{96E28685-023A-4EFF-9171-0336D81F68FB}" type="pres">
      <dgm:prSet presAssocID="{B8114A3D-722F-4E7D-BF77-CB4F1CE5FF24}" presName="compNode" presStyleCnt="0"/>
      <dgm:spPr/>
    </dgm:pt>
    <dgm:pt modelId="{67CDF5B4-7390-4059-9D8B-D656A9CBE504}" type="pres">
      <dgm:prSet presAssocID="{B8114A3D-722F-4E7D-BF77-CB4F1CE5FF24}" presName="bgRect" presStyleLbl="bgShp" presStyleIdx="0" presStyleCnt="5"/>
      <dgm:spPr/>
    </dgm:pt>
    <dgm:pt modelId="{F5F3A276-4D00-4DF9-AC6D-A5169B123747}" type="pres">
      <dgm:prSet presAssocID="{B8114A3D-722F-4E7D-BF77-CB4F1CE5FF24}"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3A3D03CC-959D-4A40-A089-930337D2B004}" type="pres">
      <dgm:prSet presAssocID="{B8114A3D-722F-4E7D-BF77-CB4F1CE5FF24}" presName="spaceRect" presStyleCnt="0"/>
      <dgm:spPr/>
    </dgm:pt>
    <dgm:pt modelId="{51FE6D96-C65E-4423-9427-F1A583FC46B9}" type="pres">
      <dgm:prSet presAssocID="{B8114A3D-722F-4E7D-BF77-CB4F1CE5FF24}" presName="parTx" presStyleLbl="revTx" presStyleIdx="0" presStyleCnt="6">
        <dgm:presLayoutVars>
          <dgm:chMax val="0"/>
          <dgm:chPref val="0"/>
        </dgm:presLayoutVars>
      </dgm:prSet>
      <dgm:spPr/>
    </dgm:pt>
    <dgm:pt modelId="{3F7CA24B-9595-44CD-A4DE-9C7AD67639FF}" type="pres">
      <dgm:prSet presAssocID="{3F15DF2F-3A54-4DA1-9ED4-14A4E181E80D}" presName="sibTrans" presStyleCnt="0"/>
      <dgm:spPr/>
    </dgm:pt>
    <dgm:pt modelId="{61410C60-1111-4B4D-9EB2-D4BEEF64565D}" type="pres">
      <dgm:prSet presAssocID="{590BB5CB-19AD-4642-B9F8-84F6224FEBD7}" presName="compNode" presStyleCnt="0"/>
      <dgm:spPr/>
    </dgm:pt>
    <dgm:pt modelId="{E130BA0D-BF36-4371-9B2B-F175A46BD9C1}" type="pres">
      <dgm:prSet presAssocID="{590BB5CB-19AD-4642-B9F8-84F6224FEBD7}" presName="bgRect" presStyleLbl="bgShp" presStyleIdx="1" presStyleCnt="5"/>
      <dgm:spPr/>
    </dgm:pt>
    <dgm:pt modelId="{C5D5E08D-AF8E-426F-9EF8-53D2B5B687D6}" type="pres">
      <dgm:prSet presAssocID="{590BB5CB-19AD-4642-B9F8-84F6224FEBD7}"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User"/>
        </a:ext>
      </dgm:extLst>
    </dgm:pt>
    <dgm:pt modelId="{F34D82C8-383D-49DE-A2F9-3C4537AA1071}" type="pres">
      <dgm:prSet presAssocID="{590BB5CB-19AD-4642-B9F8-84F6224FEBD7}" presName="spaceRect" presStyleCnt="0"/>
      <dgm:spPr/>
    </dgm:pt>
    <dgm:pt modelId="{C04CFE6A-FACC-4AFE-8F56-C4C7E054D1E5}" type="pres">
      <dgm:prSet presAssocID="{590BB5CB-19AD-4642-B9F8-84F6224FEBD7}" presName="parTx" presStyleLbl="revTx" presStyleIdx="1" presStyleCnt="6">
        <dgm:presLayoutVars>
          <dgm:chMax val="0"/>
          <dgm:chPref val="0"/>
        </dgm:presLayoutVars>
      </dgm:prSet>
      <dgm:spPr/>
    </dgm:pt>
    <dgm:pt modelId="{8606A261-59FF-483C-81A2-79FF647B9E3F}" type="pres">
      <dgm:prSet presAssocID="{2E11B606-9192-458A-9EAD-7B06258E241D}" presName="sibTrans" presStyleCnt="0"/>
      <dgm:spPr/>
    </dgm:pt>
    <dgm:pt modelId="{1DC29DF3-A026-4E6A-8F63-BD5C952063DD}" type="pres">
      <dgm:prSet presAssocID="{21548D94-3516-41E8-8023-C268517FEA59}" presName="compNode" presStyleCnt="0"/>
      <dgm:spPr/>
    </dgm:pt>
    <dgm:pt modelId="{2D612B87-BC8D-44E7-A7CA-CB230BEF9904}" type="pres">
      <dgm:prSet presAssocID="{21548D94-3516-41E8-8023-C268517FEA59}" presName="bgRect" presStyleLbl="bgShp" presStyleIdx="2" presStyleCnt="5"/>
      <dgm:spPr/>
    </dgm:pt>
    <dgm:pt modelId="{A0AEEB6C-2470-43A6-869D-9B858DD752C4}" type="pres">
      <dgm:prSet presAssocID="{21548D94-3516-41E8-8023-C268517FEA59}"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ine Decoration"/>
        </a:ext>
      </dgm:extLst>
    </dgm:pt>
    <dgm:pt modelId="{EE60261B-0971-4491-9574-3C00925FB16B}" type="pres">
      <dgm:prSet presAssocID="{21548D94-3516-41E8-8023-C268517FEA59}" presName="spaceRect" presStyleCnt="0"/>
      <dgm:spPr/>
    </dgm:pt>
    <dgm:pt modelId="{83B1FE7C-6290-451E-A44B-595A7CA1F655}" type="pres">
      <dgm:prSet presAssocID="{21548D94-3516-41E8-8023-C268517FEA59}" presName="parTx" presStyleLbl="revTx" presStyleIdx="2" presStyleCnt="6">
        <dgm:presLayoutVars>
          <dgm:chMax val="0"/>
          <dgm:chPref val="0"/>
        </dgm:presLayoutVars>
      </dgm:prSet>
      <dgm:spPr/>
    </dgm:pt>
    <dgm:pt modelId="{F44E0FB0-235C-4BD0-92A1-24CAF22DAE9B}" type="pres">
      <dgm:prSet presAssocID="{21548D94-3516-41E8-8023-C268517FEA59}" presName="desTx" presStyleLbl="revTx" presStyleIdx="3" presStyleCnt="6">
        <dgm:presLayoutVars/>
      </dgm:prSet>
      <dgm:spPr/>
    </dgm:pt>
    <dgm:pt modelId="{49EDF689-A773-4E7A-B3E4-68B03497C15D}" type="pres">
      <dgm:prSet presAssocID="{E8F25EF4-AED6-475B-B5F6-8F6C6B25B374}" presName="sibTrans" presStyleCnt="0"/>
      <dgm:spPr/>
    </dgm:pt>
    <dgm:pt modelId="{03AAA4AB-30DF-4D47-92E8-35CDFAAF6B1A}" type="pres">
      <dgm:prSet presAssocID="{03DE98CE-BC80-4229-9F69-F18ADA9C0120}" presName="compNode" presStyleCnt="0"/>
      <dgm:spPr/>
    </dgm:pt>
    <dgm:pt modelId="{A917BA80-6AA3-47D1-BEAC-A6EBE19472B9}" type="pres">
      <dgm:prSet presAssocID="{03DE98CE-BC80-4229-9F69-F18ADA9C0120}" presName="bgRect" presStyleLbl="bgShp" presStyleIdx="3" presStyleCnt="5"/>
      <dgm:spPr/>
    </dgm:pt>
    <dgm:pt modelId="{30118B1F-DFA7-4EE2-A97B-6BA110453E42}" type="pres">
      <dgm:prSet presAssocID="{03DE98CE-BC80-4229-9F69-F18ADA9C0120}"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ubtitles"/>
        </a:ext>
      </dgm:extLst>
    </dgm:pt>
    <dgm:pt modelId="{A621AD8D-7430-44A9-B2C8-D4D54AE50746}" type="pres">
      <dgm:prSet presAssocID="{03DE98CE-BC80-4229-9F69-F18ADA9C0120}" presName="spaceRect" presStyleCnt="0"/>
      <dgm:spPr/>
    </dgm:pt>
    <dgm:pt modelId="{001E1B79-CC7C-4439-914B-522D967FC0B1}" type="pres">
      <dgm:prSet presAssocID="{03DE98CE-BC80-4229-9F69-F18ADA9C0120}" presName="parTx" presStyleLbl="revTx" presStyleIdx="4" presStyleCnt="6">
        <dgm:presLayoutVars>
          <dgm:chMax val="0"/>
          <dgm:chPref val="0"/>
        </dgm:presLayoutVars>
      </dgm:prSet>
      <dgm:spPr/>
    </dgm:pt>
    <dgm:pt modelId="{19258CF7-C4E9-476A-B0CA-6BCC263ED113}" type="pres">
      <dgm:prSet presAssocID="{8FB212FB-E692-4573-B146-339F94B40647}" presName="sibTrans" presStyleCnt="0"/>
      <dgm:spPr/>
    </dgm:pt>
    <dgm:pt modelId="{FBFC9BC3-C271-4D1F-BD30-EE0F8C210572}" type="pres">
      <dgm:prSet presAssocID="{D45C94D0-0E00-431D-943B-04860A85BF8D}" presName="compNode" presStyleCnt="0"/>
      <dgm:spPr/>
    </dgm:pt>
    <dgm:pt modelId="{A350D981-2857-4EF6-9AF9-C9CD9C3E5E8C}" type="pres">
      <dgm:prSet presAssocID="{D45C94D0-0E00-431D-943B-04860A85BF8D}" presName="bgRect" presStyleLbl="bgShp" presStyleIdx="4" presStyleCnt="5"/>
      <dgm:spPr/>
    </dgm:pt>
    <dgm:pt modelId="{C689B744-7BD6-4161-B012-8B5A870593B6}" type="pres">
      <dgm:prSet presAssocID="{D45C94D0-0E00-431D-943B-04860A85BF8D}"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Questions"/>
        </a:ext>
      </dgm:extLst>
    </dgm:pt>
    <dgm:pt modelId="{00E50BAB-68BF-4E75-AE8B-92D8EE101B95}" type="pres">
      <dgm:prSet presAssocID="{D45C94D0-0E00-431D-943B-04860A85BF8D}" presName="spaceRect" presStyleCnt="0"/>
      <dgm:spPr/>
    </dgm:pt>
    <dgm:pt modelId="{29A6EDDB-7430-4330-B279-4F5C251005EE}" type="pres">
      <dgm:prSet presAssocID="{D45C94D0-0E00-431D-943B-04860A85BF8D}" presName="parTx" presStyleLbl="revTx" presStyleIdx="5" presStyleCnt="6">
        <dgm:presLayoutVars>
          <dgm:chMax val="0"/>
          <dgm:chPref val="0"/>
        </dgm:presLayoutVars>
      </dgm:prSet>
      <dgm:spPr/>
    </dgm:pt>
  </dgm:ptLst>
  <dgm:cxnLst>
    <dgm:cxn modelId="{83BB3412-0F90-45B0-A594-A6A1D8963027}" type="presOf" srcId="{D45C94D0-0E00-431D-943B-04860A85BF8D}" destId="{29A6EDDB-7430-4330-B279-4F5C251005EE}" srcOrd="0" destOrd="0" presId="urn:microsoft.com/office/officeart/2018/2/layout/IconVerticalSolidList"/>
    <dgm:cxn modelId="{8FE7D813-EC80-4F7D-A564-BF947D2362F5}" type="presOf" srcId="{B8114A3D-722F-4E7D-BF77-CB4F1CE5FF24}" destId="{51FE6D96-C65E-4423-9427-F1A583FC46B9}" srcOrd="0" destOrd="0" presId="urn:microsoft.com/office/officeart/2018/2/layout/IconVerticalSolidList"/>
    <dgm:cxn modelId="{B34AB61B-AA9B-4F2C-8FB5-F3FB7E2B56F0}" type="presOf" srcId="{21548D94-3516-41E8-8023-C268517FEA59}" destId="{83B1FE7C-6290-451E-A44B-595A7CA1F655}" srcOrd="0" destOrd="0" presId="urn:microsoft.com/office/officeart/2018/2/layout/IconVerticalSolidList"/>
    <dgm:cxn modelId="{330ECC22-52FB-4816-BA43-1A11CD4F78FB}" type="presOf" srcId="{590BB5CB-19AD-4642-B9F8-84F6224FEBD7}" destId="{C04CFE6A-FACC-4AFE-8F56-C4C7E054D1E5}" srcOrd="0" destOrd="0" presId="urn:microsoft.com/office/officeart/2018/2/layout/IconVerticalSolidList"/>
    <dgm:cxn modelId="{9C49F422-74DB-421A-B83A-B80CE310F2EF}" srcId="{21548D94-3516-41E8-8023-C268517FEA59}" destId="{2EE1826E-303D-496B-BD47-5D292E8F7CBA}" srcOrd="1" destOrd="0" parTransId="{E9EB5B2F-4FBC-44FF-AE8D-577F032E53C6}" sibTransId="{9A0C249B-5685-4994-8808-5DD2E11AEAEC}"/>
    <dgm:cxn modelId="{2FB8EB23-25AD-4E39-9FD9-40688074D048}" srcId="{22D9DBD2-9613-4A69-8687-8408D23658B7}" destId="{D45C94D0-0E00-431D-943B-04860A85BF8D}" srcOrd="4" destOrd="0" parTransId="{DBE9AE24-255E-476B-9559-33ECCCB8A2CB}" sibTransId="{6B65EACE-0329-44EF-8FBB-794AFE0963CD}"/>
    <dgm:cxn modelId="{5FDC5F5F-250B-4B11-A091-01E96FC12C1B}" srcId="{22D9DBD2-9613-4A69-8687-8408D23658B7}" destId="{03DE98CE-BC80-4229-9F69-F18ADA9C0120}" srcOrd="3" destOrd="0" parTransId="{E3791AA2-BCC4-4D43-9B64-E914283710D1}" sibTransId="{8FB212FB-E692-4573-B146-339F94B40647}"/>
    <dgm:cxn modelId="{DAEA6A57-B8EF-4D9F-A73D-FD118C770F3D}" type="presOf" srcId="{2EE1826E-303D-496B-BD47-5D292E8F7CBA}" destId="{F44E0FB0-235C-4BD0-92A1-24CAF22DAE9B}" srcOrd="0" destOrd="1" presId="urn:microsoft.com/office/officeart/2018/2/layout/IconVerticalSolidList"/>
    <dgm:cxn modelId="{9E176A87-176F-4E6F-87D1-26D96BE3FB44}" srcId="{22D9DBD2-9613-4A69-8687-8408D23658B7}" destId="{21548D94-3516-41E8-8023-C268517FEA59}" srcOrd="2" destOrd="0" parTransId="{5ECE5796-3693-4601-942B-8132BF5C5BFB}" sibTransId="{E8F25EF4-AED6-475B-B5F6-8F6C6B25B374}"/>
    <dgm:cxn modelId="{CDE7A0A4-E520-468F-9B78-6A97685CF2D1}" type="presOf" srcId="{22D9DBD2-9613-4A69-8687-8408D23658B7}" destId="{66000D29-E318-4CA3-882F-7315122CF0D5}" srcOrd="0" destOrd="0" presId="urn:microsoft.com/office/officeart/2018/2/layout/IconVerticalSolidList"/>
    <dgm:cxn modelId="{E3DD9CB1-059B-4841-89FD-A3A74ACEADC7}" srcId="{22D9DBD2-9613-4A69-8687-8408D23658B7}" destId="{590BB5CB-19AD-4642-B9F8-84F6224FEBD7}" srcOrd="1" destOrd="0" parTransId="{E62E4758-C0D8-486B-B5C9-07346EE2809D}" sibTransId="{2E11B606-9192-458A-9EAD-7B06258E241D}"/>
    <dgm:cxn modelId="{95871BBB-D221-4379-8014-BCF5BE6793B9}" srcId="{21548D94-3516-41E8-8023-C268517FEA59}" destId="{961D6249-A2CD-46DC-9E8D-F7A8ED5549D3}" srcOrd="0" destOrd="0" parTransId="{E3296A69-B41B-4783-B446-E4D65AD31F23}" sibTransId="{712C028B-EC6A-4BC6-8F7A-2FF22C464870}"/>
    <dgm:cxn modelId="{A8B38FCD-1DFF-4DE0-BBA8-3E00B859D708}" type="presOf" srcId="{03DE98CE-BC80-4229-9F69-F18ADA9C0120}" destId="{001E1B79-CC7C-4439-914B-522D967FC0B1}" srcOrd="0" destOrd="0" presId="urn:microsoft.com/office/officeart/2018/2/layout/IconVerticalSolidList"/>
    <dgm:cxn modelId="{E577EBE2-1EB6-4EE3-A17C-5AA14F92000A}" type="presOf" srcId="{961D6249-A2CD-46DC-9E8D-F7A8ED5549D3}" destId="{F44E0FB0-235C-4BD0-92A1-24CAF22DAE9B}" srcOrd="0" destOrd="0" presId="urn:microsoft.com/office/officeart/2018/2/layout/IconVerticalSolidList"/>
    <dgm:cxn modelId="{54F9D8FB-ADB2-42C0-8FE3-982764B08814}" srcId="{22D9DBD2-9613-4A69-8687-8408D23658B7}" destId="{B8114A3D-722F-4E7D-BF77-CB4F1CE5FF24}" srcOrd="0" destOrd="0" parTransId="{787D2FE4-1509-4AEB-9792-6483CE344E51}" sibTransId="{3F15DF2F-3A54-4DA1-9ED4-14A4E181E80D}"/>
    <dgm:cxn modelId="{06848C82-084F-40C1-9F80-6E20BF6F6CEB}" type="presParOf" srcId="{66000D29-E318-4CA3-882F-7315122CF0D5}" destId="{96E28685-023A-4EFF-9171-0336D81F68FB}" srcOrd="0" destOrd="0" presId="urn:microsoft.com/office/officeart/2018/2/layout/IconVerticalSolidList"/>
    <dgm:cxn modelId="{ADB5CA5C-CA17-4C09-BFAB-0E3BF6B1FE76}" type="presParOf" srcId="{96E28685-023A-4EFF-9171-0336D81F68FB}" destId="{67CDF5B4-7390-4059-9D8B-D656A9CBE504}" srcOrd="0" destOrd="0" presId="urn:microsoft.com/office/officeart/2018/2/layout/IconVerticalSolidList"/>
    <dgm:cxn modelId="{E68418DC-DC04-45B7-8CCE-F4FF5CB0E2AD}" type="presParOf" srcId="{96E28685-023A-4EFF-9171-0336D81F68FB}" destId="{F5F3A276-4D00-4DF9-AC6D-A5169B123747}" srcOrd="1" destOrd="0" presId="urn:microsoft.com/office/officeart/2018/2/layout/IconVerticalSolidList"/>
    <dgm:cxn modelId="{4CD5F679-253E-41F4-B382-18CF75938A70}" type="presParOf" srcId="{96E28685-023A-4EFF-9171-0336D81F68FB}" destId="{3A3D03CC-959D-4A40-A089-930337D2B004}" srcOrd="2" destOrd="0" presId="urn:microsoft.com/office/officeart/2018/2/layout/IconVerticalSolidList"/>
    <dgm:cxn modelId="{E7C06115-9D0B-48E0-864B-0291E7B00F7B}" type="presParOf" srcId="{96E28685-023A-4EFF-9171-0336D81F68FB}" destId="{51FE6D96-C65E-4423-9427-F1A583FC46B9}" srcOrd="3" destOrd="0" presId="urn:microsoft.com/office/officeart/2018/2/layout/IconVerticalSolidList"/>
    <dgm:cxn modelId="{E3539B5D-2414-482E-A41D-F5A8B347782B}" type="presParOf" srcId="{66000D29-E318-4CA3-882F-7315122CF0D5}" destId="{3F7CA24B-9595-44CD-A4DE-9C7AD67639FF}" srcOrd="1" destOrd="0" presId="urn:microsoft.com/office/officeart/2018/2/layout/IconVerticalSolidList"/>
    <dgm:cxn modelId="{CE0BEAB8-EE95-422C-ABA7-D4288AB71552}" type="presParOf" srcId="{66000D29-E318-4CA3-882F-7315122CF0D5}" destId="{61410C60-1111-4B4D-9EB2-D4BEEF64565D}" srcOrd="2" destOrd="0" presId="urn:microsoft.com/office/officeart/2018/2/layout/IconVerticalSolidList"/>
    <dgm:cxn modelId="{EC3C713E-6086-4F5B-8A86-9DFD8B1323A1}" type="presParOf" srcId="{61410C60-1111-4B4D-9EB2-D4BEEF64565D}" destId="{E130BA0D-BF36-4371-9B2B-F175A46BD9C1}" srcOrd="0" destOrd="0" presId="urn:microsoft.com/office/officeart/2018/2/layout/IconVerticalSolidList"/>
    <dgm:cxn modelId="{F4581C48-BFD5-4931-8ED1-DF477E80A690}" type="presParOf" srcId="{61410C60-1111-4B4D-9EB2-D4BEEF64565D}" destId="{C5D5E08D-AF8E-426F-9EF8-53D2B5B687D6}" srcOrd="1" destOrd="0" presId="urn:microsoft.com/office/officeart/2018/2/layout/IconVerticalSolidList"/>
    <dgm:cxn modelId="{DCBD26E5-D23F-428D-A576-1B5D4759E5B3}" type="presParOf" srcId="{61410C60-1111-4B4D-9EB2-D4BEEF64565D}" destId="{F34D82C8-383D-49DE-A2F9-3C4537AA1071}" srcOrd="2" destOrd="0" presId="urn:microsoft.com/office/officeart/2018/2/layout/IconVerticalSolidList"/>
    <dgm:cxn modelId="{4D2C5908-BCFE-49CC-B53B-9842771D437F}" type="presParOf" srcId="{61410C60-1111-4B4D-9EB2-D4BEEF64565D}" destId="{C04CFE6A-FACC-4AFE-8F56-C4C7E054D1E5}" srcOrd="3" destOrd="0" presId="urn:microsoft.com/office/officeart/2018/2/layout/IconVerticalSolidList"/>
    <dgm:cxn modelId="{5F525B3E-EF2E-4AE1-B884-9F7EBD7039B4}" type="presParOf" srcId="{66000D29-E318-4CA3-882F-7315122CF0D5}" destId="{8606A261-59FF-483C-81A2-79FF647B9E3F}" srcOrd="3" destOrd="0" presId="urn:microsoft.com/office/officeart/2018/2/layout/IconVerticalSolidList"/>
    <dgm:cxn modelId="{166F2298-70EF-4B09-BDFA-946D0E4BC8B4}" type="presParOf" srcId="{66000D29-E318-4CA3-882F-7315122CF0D5}" destId="{1DC29DF3-A026-4E6A-8F63-BD5C952063DD}" srcOrd="4" destOrd="0" presId="urn:microsoft.com/office/officeart/2018/2/layout/IconVerticalSolidList"/>
    <dgm:cxn modelId="{589025F1-3537-4D6E-A234-4D0F48351EE2}" type="presParOf" srcId="{1DC29DF3-A026-4E6A-8F63-BD5C952063DD}" destId="{2D612B87-BC8D-44E7-A7CA-CB230BEF9904}" srcOrd="0" destOrd="0" presId="urn:microsoft.com/office/officeart/2018/2/layout/IconVerticalSolidList"/>
    <dgm:cxn modelId="{A36CA67B-65C3-44CA-BCC9-D2DA028FE1BA}" type="presParOf" srcId="{1DC29DF3-A026-4E6A-8F63-BD5C952063DD}" destId="{A0AEEB6C-2470-43A6-869D-9B858DD752C4}" srcOrd="1" destOrd="0" presId="urn:microsoft.com/office/officeart/2018/2/layout/IconVerticalSolidList"/>
    <dgm:cxn modelId="{688BF6DA-4174-4D3A-B036-7EF991510E1E}" type="presParOf" srcId="{1DC29DF3-A026-4E6A-8F63-BD5C952063DD}" destId="{EE60261B-0971-4491-9574-3C00925FB16B}" srcOrd="2" destOrd="0" presId="urn:microsoft.com/office/officeart/2018/2/layout/IconVerticalSolidList"/>
    <dgm:cxn modelId="{1FCD2702-754C-41C8-A268-0B6843FFFAAF}" type="presParOf" srcId="{1DC29DF3-A026-4E6A-8F63-BD5C952063DD}" destId="{83B1FE7C-6290-451E-A44B-595A7CA1F655}" srcOrd="3" destOrd="0" presId="urn:microsoft.com/office/officeart/2018/2/layout/IconVerticalSolidList"/>
    <dgm:cxn modelId="{8A122219-8BBB-4BB9-9CD8-7FF80BA799F7}" type="presParOf" srcId="{1DC29DF3-A026-4E6A-8F63-BD5C952063DD}" destId="{F44E0FB0-235C-4BD0-92A1-24CAF22DAE9B}" srcOrd="4" destOrd="0" presId="urn:microsoft.com/office/officeart/2018/2/layout/IconVerticalSolidList"/>
    <dgm:cxn modelId="{988DDFAD-CD1C-47A0-A860-563B2E348184}" type="presParOf" srcId="{66000D29-E318-4CA3-882F-7315122CF0D5}" destId="{49EDF689-A773-4E7A-B3E4-68B03497C15D}" srcOrd="5" destOrd="0" presId="urn:microsoft.com/office/officeart/2018/2/layout/IconVerticalSolidList"/>
    <dgm:cxn modelId="{7A2CB3EF-6363-4B73-B2B6-B724705854C0}" type="presParOf" srcId="{66000D29-E318-4CA3-882F-7315122CF0D5}" destId="{03AAA4AB-30DF-4D47-92E8-35CDFAAF6B1A}" srcOrd="6" destOrd="0" presId="urn:microsoft.com/office/officeart/2018/2/layout/IconVerticalSolidList"/>
    <dgm:cxn modelId="{4DF93417-D21E-4F85-AF9E-D65093817F65}" type="presParOf" srcId="{03AAA4AB-30DF-4D47-92E8-35CDFAAF6B1A}" destId="{A917BA80-6AA3-47D1-BEAC-A6EBE19472B9}" srcOrd="0" destOrd="0" presId="urn:microsoft.com/office/officeart/2018/2/layout/IconVerticalSolidList"/>
    <dgm:cxn modelId="{A4626871-4BE4-4EFE-B11A-527B368C8AEB}" type="presParOf" srcId="{03AAA4AB-30DF-4D47-92E8-35CDFAAF6B1A}" destId="{30118B1F-DFA7-4EE2-A97B-6BA110453E42}" srcOrd="1" destOrd="0" presId="urn:microsoft.com/office/officeart/2018/2/layout/IconVerticalSolidList"/>
    <dgm:cxn modelId="{8F7FD6F0-6CFC-45E1-8670-384060BA5119}" type="presParOf" srcId="{03AAA4AB-30DF-4D47-92E8-35CDFAAF6B1A}" destId="{A621AD8D-7430-44A9-B2C8-D4D54AE50746}" srcOrd="2" destOrd="0" presId="urn:microsoft.com/office/officeart/2018/2/layout/IconVerticalSolidList"/>
    <dgm:cxn modelId="{B4FF388F-4C3E-4A7D-9AD9-B3CA56E9072D}" type="presParOf" srcId="{03AAA4AB-30DF-4D47-92E8-35CDFAAF6B1A}" destId="{001E1B79-CC7C-4439-914B-522D967FC0B1}" srcOrd="3" destOrd="0" presId="urn:microsoft.com/office/officeart/2018/2/layout/IconVerticalSolidList"/>
    <dgm:cxn modelId="{A6852654-DDFC-455A-9E99-77F22ECF0940}" type="presParOf" srcId="{66000D29-E318-4CA3-882F-7315122CF0D5}" destId="{19258CF7-C4E9-476A-B0CA-6BCC263ED113}" srcOrd="7" destOrd="0" presId="urn:microsoft.com/office/officeart/2018/2/layout/IconVerticalSolidList"/>
    <dgm:cxn modelId="{1D1ECE5C-F603-4F92-B2C7-AF6B1885C785}" type="presParOf" srcId="{66000D29-E318-4CA3-882F-7315122CF0D5}" destId="{FBFC9BC3-C271-4D1F-BD30-EE0F8C210572}" srcOrd="8" destOrd="0" presId="urn:microsoft.com/office/officeart/2018/2/layout/IconVerticalSolidList"/>
    <dgm:cxn modelId="{3FB1734D-E6DF-4247-9DE6-19C9EE9826ED}" type="presParOf" srcId="{FBFC9BC3-C271-4D1F-BD30-EE0F8C210572}" destId="{A350D981-2857-4EF6-9AF9-C9CD9C3E5E8C}" srcOrd="0" destOrd="0" presId="urn:microsoft.com/office/officeart/2018/2/layout/IconVerticalSolidList"/>
    <dgm:cxn modelId="{1DBBC06F-68BC-43DB-9C34-9565D0275192}" type="presParOf" srcId="{FBFC9BC3-C271-4D1F-BD30-EE0F8C210572}" destId="{C689B744-7BD6-4161-B012-8B5A870593B6}" srcOrd="1" destOrd="0" presId="urn:microsoft.com/office/officeart/2018/2/layout/IconVerticalSolidList"/>
    <dgm:cxn modelId="{BF8B7735-7C8D-4127-8802-8910D61239DD}" type="presParOf" srcId="{FBFC9BC3-C271-4D1F-BD30-EE0F8C210572}" destId="{00E50BAB-68BF-4E75-AE8B-92D8EE101B95}" srcOrd="2" destOrd="0" presId="urn:microsoft.com/office/officeart/2018/2/layout/IconVerticalSolidList"/>
    <dgm:cxn modelId="{BF869825-8036-440A-A6DF-30177A1F72A7}" type="presParOf" srcId="{FBFC9BC3-C271-4D1F-BD30-EE0F8C210572}" destId="{29A6EDDB-7430-4330-B279-4F5C251005EE}"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8E2DBF82-F989-4635-BC8E-BDEECAAEB000}" type="doc">
      <dgm:prSet loTypeId="urn:microsoft.com/office/officeart/2018/2/layout/IconLabelList" loCatId="icon" qsTypeId="urn:microsoft.com/office/officeart/2005/8/quickstyle/simple1" qsCatId="simple" csTypeId="urn:microsoft.com/office/officeart/2018/5/colors/Iconchunking_neutralbg_accent1_2" csCatId="accent1" phldr="1"/>
      <dgm:spPr/>
      <dgm:t>
        <a:bodyPr/>
        <a:lstStyle/>
        <a:p>
          <a:endParaRPr lang="en-US"/>
        </a:p>
      </dgm:t>
    </dgm:pt>
    <dgm:pt modelId="{037FBB42-04FF-4A2E-8C01-7F0134FA4AAE}">
      <dgm:prSet/>
      <dgm:spPr/>
      <dgm:t>
        <a:bodyPr/>
        <a:lstStyle/>
        <a:p>
          <a:r>
            <a:rPr lang="en-US"/>
            <a:t>LDAP non si preoccupa di come vogliamo memorizzare la base di dati la cosa importante è che ci sia un modulo che LDAP possa usare per accedere fisicamente ai dati, DBI è un'interfaccia per accedere al backend più adatto</a:t>
          </a:r>
        </a:p>
      </dgm:t>
    </dgm:pt>
    <dgm:pt modelId="{2A403540-5113-449B-AF81-CD53FD480D64}" type="parTrans" cxnId="{D90E6D95-C08B-477B-B1F1-B551F79166A9}">
      <dgm:prSet/>
      <dgm:spPr/>
      <dgm:t>
        <a:bodyPr/>
        <a:lstStyle/>
        <a:p>
          <a:endParaRPr lang="en-US"/>
        </a:p>
      </dgm:t>
    </dgm:pt>
    <dgm:pt modelId="{89FA618F-C00A-4D7C-9BBF-E8A39D55B9C3}" type="sibTrans" cxnId="{D90E6D95-C08B-477B-B1F1-B551F79166A9}">
      <dgm:prSet/>
      <dgm:spPr/>
      <dgm:t>
        <a:bodyPr/>
        <a:lstStyle/>
        <a:p>
          <a:endParaRPr lang="en-US"/>
        </a:p>
      </dgm:t>
    </dgm:pt>
    <dgm:pt modelId="{71E24010-08C2-480D-9448-C9637BE6738E}">
      <dgm:prSet/>
      <dgm:spPr/>
      <dgm:t>
        <a:bodyPr/>
        <a:lstStyle/>
        <a:p>
          <a:r>
            <a:rPr lang="en-US"/>
            <a:t>DBI gestisce una serie di entry, anche dette object; ogni entry ha una collezione di attribute, ognuno dei quali ha un type e può avere diversi value</a:t>
          </a:r>
        </a:p>
      </dgm:t>
    </dgm:pt>
    <dgm:pt modelId="{C8833AC0-DE5D-4024-9697-6D54F9BF2F69}" type="parTrans" cxnId="{31104282-7739-4D75-A451-DC56A616E074}">
      <dgm:prSet/>
      <dgm:spPr/>
      <dgm:t>
        <a:bodyPr/>
        <a:lstStyle/>
        <a:p>
          <a:endParaRPr lang="en-US"/>
        </a:p>
      </dgm:t>
    </dgm:pt>
    <dgm:pt modelId="{7B2C881C-0BE7-4755-8515-4462196838E7}" type="sibTrans" cxnId="{31104282-7739-4D75-A451-DC56A616E074}">
      <dgm:prSet/>
      <dgm:spPr/>
      <dgm:t>
        <a:bodyPr/>
        <a:lstStyle/>
        <a:p>
          <a:endParaRPr lang="en-US"/>
        </a:p>
      </dgm:t>
    </dgm:pt>
    <dgm:pt modelId="{7E34552E-0F2D-492E-8905-DA1EA1DDDEB2}">
      <dgm:prSet/>
      <dgm:spPr/>
      <dgm:t>
        <a:bodyPr/>
        <a:lstStyle/>
        <a:p>
          <a:r>
            <a:rPr lang="en-US"/>
            <a:t>Ogni entry ha un identificativo gerarchico detto DN</a:t>
          </a:r>
        </a:p>
      </dgm:t>
    </dgm:pt>
    <dgm:pt modelId="{87CA5AC9-F353-484E-9953-A85FF0545A49}" type="parTrans" cxnId="{0293D708-A2E9-4F11-9D64-0303776C1A17}">
      <dgm:prSet/>
      <dgm:spPr/>
      <dgm:t>
        <a:bodyPr/>
        <a:lstStyle/>
        <a:p>
          <a:endParaRPr lang="en-US"/>
        </a:p>
      </dgm:t>
    </dgm:pt>
    <dgm:pt modelId="{5FBAAC04-F3CD-493E-AD98-C7E9175ACDD6}" type="sibTrans" cxnId="{0293D708-A2E9-4F11-9D64-0303776C1A17}">
      <dgm:prSet/>
      <dgm:spPr/>
      <dgm:t>
        <a:bodyPr/>
        <a:lstStyle/>
        <a:p>
          <a:endParaRPr lang="en-US"/>
        </a:p>
      </dgm:t>
    </dgm:pt>
    <dgm:pt modelId="{05C4A045-036D-48E0-A0FF-C10B0BC641D1}" type="pres">
      <dgm:prSet presAssocID="{8E2DBF82-F989-4635-BC8E-BDEECAAEB000}" presName="root" presStyleCnt="0">
        <dgm:presLayoutVars>
          <dgm:dir/>
          <dgm:resizeHandles val="exact"/>
        </dgm:presLayoutVars>
      </dgm:prSet>
      <dgm:spPr/>
    </dgm:pt>
    <dgm:pt modelId="{ACD144C3-F9EA-490D-AB57-DDA5E325EB86}" type="pres">
      <dgm:prSet presAssocID="{037FBB42-04FF-4A2E-8C01-7F0134FA4AAE}" presName="compNode" presStyleCnt="0"/>
      <dgm:spPr/>
    </dgm:pt>
    <dgm:pt modelId="{61C4281C-F5F3-4E4D-BDD5-9B2D18FCFEB6}" type="pres">
      <dgm:prSet presAssocID="{037FBB42-04FF-4A2E-8C01-7F0134FA4AAE}"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encil"/>
        </a:ext>
      </dgm:extLst>
    </dgm:pt>
    <dgm:pt modelId="{08C8F13A-7C90-4A35-B75E-7F0739A04DD9}" type="pres">
      <dgm:prSet presAssocID="{037FBB42-04FF-4A2E-8C01-7F0134FA4AAE}" presName="spaceRect" presStyleCnt="0"/>
      <dgm:spPr/>
    </dgm:pt>
    <dgm:pt modelId="{CF82ADBE-1BCC-4DEA-B5A3-82D98F8D4265}" type="pres">
      <dgm:prSet presAssocID="{037FBB42-04FF-4A2E-8C01-7F0134FA4AAE}" presName="textRect" presStyleLbl="revTx" presStyleIdx="0" presStyleCnt="3">
        <dgm:presLayoutVars>
          <dgm:chMax val="1"/>
          <dgm:chPref val="1"/>
        </dgm:presLayoutVars>
      </dgm:prSet>
      <dgm:spPr/>
    </dgm:pt>
    <dgm:pt modelId="{36EC43A8-94C2-492E-97E2-13B38B947A6E}" type="pres">
      <dgm:prSet presAssocID="{89FA618F-C00A-4D7C-9BBF-E8A39D55B9C3}" presName="sibTrans" presStyleCnt="0"/>
      <dgm:spPr/>
    </dgm:pt>
    <dgm:pt modelId="{8A15809B-4380-4461-A034-B367AA4D552D}" type="pres">
      <dgm:prSet presAssocID="{71E24010-08C2-480D-9448-C9637BE6738E}" presName="compNode" presStyleCnt="0"/>
      <dgm:spPr/>
    </dgm:pt>
    <dgm:pt modelId="{B92222F1-5ACC-49A3-BF15-5B055A3EEC90}" type="pres">
      <dgm:prSet presAssocID="{71E24010-08C2-480D-9448-C9637BE6738E}"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Flowchart"/>
        </a:ext>
      </dgm:extLst>
    </dgm:pt>
    <dgm:pt modelId="{7C5121C7-097D-44A0-B92C-47B69D4A40EA}" type="pres">
      <dgm:prSet presAssocID="{71E24010-08C2-480D-9448-C9637BE6738E}" presName="spaceRect" presStyleCnt="0"/>
      <dgm:spPr/>
    </dgm:pt>
    <dgm:pt modelId="{B2639CB2-57D5-42C5-89E5-4DAE5BF24D8E}" type="pres">
      <dgm:prSet presAssocID="{71E24010-08C2-480D-9448-C9637BE6738E}" presName="textRect" presStyleLbl="revTx" presStyleIdx="1" presStyleCnt="3">
        <dgm:presLayoutVars>
          <dgm:chMax val="1"/>
          <dgm:chPref val="1"/>
        </dgm:presLayoutVars>
      </dgm:prSet>
      <dgm:spPr/>
    </dgm:pt>
    <dgm:pt modelId="{012293A7-DDD7-4025-B959-95502D6833E5}" type="pres">
      <dgm:prSet presAssocID="{7B2C881C-0BE7-4755-8515-4462196838E7}" presName="sibTrans" presStyleCnt="0"/>
      <dgm:spPr/>
    </dgm:pt>
    <dgm:pt modelId="{CDD7EF79-8A6A-412C-AB7C-06F20F008B82}" type="pres">
      <dgm:prSet presAssocID="{7E34552E-0F2D-492E-8905-DA1EA1DDDEB2}" presName="compNode" presStyleCnt="0"/>
      <dgm:spPr/>
    </dgm:pt>
    <dgm:pt modelId="{BFBC77B0-7B12-4A1A-9F55-0045CF3FCC99}" type="pres">
      <dgm:prSet presAssocID="{7E34552E-0F2D-492E-8905-DA1EA1DDDEB2}"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ierarchy"/>
        </a:ext>
      </dgm:extLst>
    </dgm:pt>
    <dgm:pt modelId="{ECCDD830-F48B-48CE-9519-475E562FDB3C}" type="pres">
      <dgm:prSet presAssocID="{7E34552E-0F2D-492E-8905-DA1EA1DDDEB2}" presName="spaceRect" presStyleCnt="0"/>
      <dgm:spPr/>
    </dgm:pt>
    <dgm:pt modelId="{E8FA41ED-D398-4282-A258-7938B42095C9}" type="pres">
      <dgm:prSet presAssocID="{7E34552E-0F2D-492E-8905-DA1EA1DDDEB2}" presName="textRect" presStyleLbl="revTx" presStyleIdx="2" presStyleCnt="3">
        <dgm:presLayoutVars>
          <dgm:chMax val="1"/>
          <dgm:chPref val="1"/>
        </dgm:presLayoutVars>
      </dgm:prSet>
      <dgm:spPr/>
    </dgm:pt>
  </dgm:ptLst>
  <dgm:cxnLst>
    <dgm:cxn modelId="{0293D708-A2E9-4F11-9D64-0303776C1A17}" srcId="{8E2DBF82-F989-4635-BC8E-BDEECAAEB000}" destId="{7E34552E-0F2D-492E-8905-DA1EA1DDDEB2}" srcOrd="2" destOrd="0" parTransId="{87CA5AC9-F353-484E-9953-A85FF0545A49}" sibTransId="{5FBAAC04-F3CD-493E-AD98-C7E9175ACDD6}"/>
    <dgm:cxn modelId="{78BAD14D-1E0A-47DC-BD63-DC5B3E1DEC81}" type="presOf" srcId="{037FBB42-04FF-4A2E-8C01-7F0134FA4AAE}" destId="{CF82ADBE-1BCC-4DEA-B5A3-82D98F8D4265}" srcOrd="0" destOrd="0" presId="urn:microsoft.com/office/officeart/2018/2/layout/IconLabelList"/>
    <dgm:cxn modelId="{36259D56-DA15-4817-899F-5252EC92599C}" type="presOf" srcId="{71E24010-08C2-480D-9448-C9637BE6738E}" destId="{B2639CB2-57D5-42C5-89E5-4DAE5BF24D8E}" srcOrd="0" destOrd="0" presId="urn:microsoft.com/office/officeart/2018/2/layout/IconLabelList"/>
    <dgm:cxn modelId="{31104282-7739-4D75-A451-DC56A616E074}" srcId="{8E2DBF82-F989-4635-BC8E-BDEECAAEB000}" destId="{71E24010-08C2-480D-9448-C9637BE6738E}" srcOrd="1" destOrd="0" parTransId="{C8833AC0-DE5D-4024-9697-6D54F9BF2F69}" sibTransId="{7B2C881C-0BE7-4755-8515-4462196838E7}"/>
    <dgm:cxn modelId="{D90E6D95-C08B-477B-B1F1-B551F79166A9}" srcId="{8E2DBF82-F989-4635-BC8E-BDEECAAEB000}" destId="{037FBB42-04FF-4A2E-8C01-7F0134FA4AAE}" srcOrd="0" destOrd="0" parTransId="{2A403540-5113-449B-AF81-CD53FD480D64}" sibTransId="{89FA618F-C00A-4D7C-9BBF-E8A39D55B9C3}"/>
    <dgm:cxn modelId="{C51EF4C7-8D4B-41F5-BBFF-E3AB23052EE3}" type="presOf" srcId="{8E2DBF82-F989-4635-BC8E-BDEECAAEB000}" destId="{05C4A045-036D-48E0-A0FF-C10B0BC641D1}" srcOrd="0" destOrd="0" presId="urn:microsoft.com/office/officeart/2018/2/layout/IconLabelList"/>
    <dgm:cxn modelId="{40912DE5-AEB0-4AD7-A348-87FC113752A6}" type="presOf" srcId="{7E34552E-0F2D-492E-8905-DA1EA1DDDEB2}" destId="{E8FA41ED-D398-4282-A258-7938B42095C9}" srcOrd="0" destOrd="0" presId="urn:microsoft.com/office/officeart/2018/2/layout/IconLabelList"/>
    <dgm:cxn modelId="{C83C10B8-68EB-4A45-BF09-58EB55A07155}" type="presParOf" srcId="{05C4A045-036D-48E0-A0FF-C10B0BC641D1}" destId="{ACD144C3-F9EA-490D-AB57-DDA5E325EB86}" srcOrd="0" destOrd="0" presId="urn:microsoft.com/office/officeart/2018/2/layout/IconLabelList"/>
    <dgm:cxn modelId="{872A47EF-7E6F-494B-9097-E8530E04E3FB}" type="presParOf" srcId="{ACD144C3-F9EA-490D-AB57-DDA5E325EB86}" destId="{61C4281C-F5F3-4E4D-BDD5-9B2D18FCFEB6}" srcOrd="0" destOrd="0" presId="urn:microsoft.com/office/officeart/2018/2/layout/IconLabelList"/>
    <dgm:cxn modelId="{7F36345E-4E06-4A39-A129-D0FCBEA04E36}" type="presParOf" srcId="{ACD144C3-F9EA-490D-AB57-DDA5E325EB86}" destId="{08C8F13A-7C90-4A35-B75E-7F0739A04DD9}" srcOrd="1" destOrd="0" presId="urn:microsoft.com/office/officeart/2018/2/layout/IconLabelList"/>
    <dgm:cxn modelId="{3C995E83-5B4F-4A2A-9662-56D030CD8AC0}" type="presParOf" srcId="{ACD144C3-F9EA-490D-AB57-DDA5E325EB86}" destId="{CF82ADBE-1BCC-4DEA-B5A3-82D98F8D4265}" srcOrd="2" destOrd="0" presId="urn:microsoft.com/office/officeart/2018/2/layout/IconLabelList"/>
    <dgm:cxn modelId="{105D0086-A509-4BB8-B8C2-D53B67064916}" type="presParOf" srcId="{05C4A045-036D-48E0-A0FF-C10B0BC641D1}" destId="{36EC43A8-94C2-492E-97E2-13B38B947A6E}" srcOrd="1" destOrd="0" presId="urn:microsoft.com/office/officeart/2018/2/layout/IconLabelList"/>
    <dgm:cxn modelId="{20D925F5-6912-4600-A01F-39CEAE493839}" type="presParOf" srcId="{05C4A045-036D-48E0-A0FF-C10B0BC641D1}" destId="{8A15809B-4380-4461-A034-B367AA4D552D}" srcOrd="2" destOrd="0" presId="urn:microsoft.com/office/officeart/2018/2/layout/IconLabelList"/>
    <dgm:cxn modelId="{08301E4C-3DD8-4C6B-89A1-435DEB61B91F}" type="presParOf" srcId="{8A15809B-4380-4461-A034-B367AA4D552D}" destId="{B92222F1-5ACC-49A3-BF15-5B055A3EEC90}" srcOrd="0" destOrd="0" presId="urn:microsoft.com/office/officeart/2018/2/layout/IconLabelList"/>
    <dgm:cxn modelId="{E8CB1B4C-F6CB-49E1-8A40-E587DA5EE976}" type="presParOf" srcId="{8A15809B-4380-4461-A034-B367AA4D552D}" destId="{7C5121C7-097D-44A0-B92C-47B69D4A40EA}" srcOrd="1" destOrd="0" presId="urn:microsoft.com/office/officeart/2018/2/layout/IconLabelList"/>
    <dgm:cxn modelId="{F4720B0E-1EF1-41FE-B795-3CBF7904958C}" type="presParOf" srcId="{8A15809B-4380-4461-A034-B367AA4D552D}" destId="{B2639CB2-57D5-42C5-89E5-4DAE5BF24D8E}" srcOrd="2" destOrd="0" presId="urn:microsoft.com/office/officeart/2018/2/layout/IconLabelList"/>
    <dgm:cxn modelId="{2BE835FF-DF3B-443F-AD6D-478ED210D8E9}" type="presParOf" srcId="{05C4A045-036D-48E0-A0FF-C10B0BC641D1}" destId="{012293A7-DDD7-4025-B959-95502D6833E5}" srcOrd="3" destOrd="0" presId="urn:microsoft.com/office/officeart/2018/2/layout/IconLabelList"/>
    <dgm:cxn modelId="{463BD10B-B0FD-4C5E-8FB8-C8011F59DE19}" type="presParOf" srcId="{05C4A045-036D-48E0-A0FF-C10B0BC641D1}" destId="{CDD7EF79-8A6A-412C-AB7C-06F20F008B82}" srcOrd="4" destOrd="0" presId="urn:microsoft.com/office/officeart/2018/2/layout/IconLabelList"/>
    <dgm:cxn modelId="{61101CBC-69F0-49D2-AF70-6976BEAD4C98}" type="presParOf" srcId="{CDD7EF79-8A6A-412C-AB7C-06F20F008B82}" destId="{BFBC77B0-7B12-4A1A-9F55-0045CF3FCC99}" srcOrd="0" destOrd="0" presId="urn:microsoft.com/office/officeart/2018/2/layout/IconLabelList"/>
    <dgm:cxn modelId="{5CCBAF29-CAB4-43B4-8365-6D22C0DE9D8F}" type="presParOf" srcId="{CDD7EF79-8A6A-412C-AB7C-06F20F008B82}" destId="{ECCDD830-F48B-48CE-9519-475E562FDB3C}" srcOrd="1" destOrd="0" presId="urn:microsoft.com/office/officeart/2018/2/layout/IconLabelList"/>
    <dgm:cxn modelId="{04C3C924-CB0A-40B5-AC9C-B875A640B179}" type="presParOf" srcId="{CDD7EF79-8A6A-412C-AB7C-06F20F008B82}" destId="{E8FA41ED-D398-4282-A258-7938B42095C9}"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8EC7ABB9-974F-4F88-BD79-6822E9A9A361}"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8C684B3D-78FC-4AF6-BE10-CEE2E930405B}">
      <dgm:prSet/>
      <dgm:spPr/>
      <dgm:t>
        <a:bodyPr/>
        <a:lstStyle/>
        <a:p>
          <a:r>
            <a:rPr lang="en-US"/>
            <a:t>Questi non sono definiti con un nome come nei linguaggi di programmazione, ma si dichiara direttamente il valore etichettato dal tipo</a:t>
          </a:r>
        </a:p>
      </dgm:t>
    </dgm:pt>
    <dgm:pt modelId="{5DB0A916-21A1-4AE9-BEDE-A606F794D72C}" type="parTrans" cxnId="{9C29A572-D252-472D-A687-9E9A4C1C9EA9}">
      <dgm:prSet/>
      <dgm:spPr/>
      <dgm:t>
        <a:bodyPr/>
        <a:lstStyle/>
        <a:p>
          <a:endParaRPr lang="en-US"/>
        </a:p>
      </dgm:t>
    </dgm:pt>
    <dgm:pt modelId="{1A592989-8074-49E8-944B-DAF916BC9050}" type="sibTrans" cxnId="{9C29A572-D252-472D-A687-9E9A4C1C9EA9}">
      <dgm:prSet/>
      <dgm:spPr/>
      <dgm:t>
        <a:bodyPr/>
        <a:lstStyle/>
        <a:p>
          <a:endParaRPr lang="en-US"/>
        </a:p>
      </dgm:t>
    </dgm:pt>
    <dgm:pt modelId="{3A614978-C4A8-46F7-B8C6-FDA521CBE048}">
      <dgm:prSet/>
      <dgm:spPr/>
      <dgm:t>
        <a:bodyPr/>
        <a:lstStyle/>
        <a:p>
          <a:r>
            <a:rPr lang="en-US"/>
            <a:t>Tra gli attributi, due sono presenti in tutte le entry: dn è nome univoco della entry, objectClass è la classe a cui appartiene la entry</a:t>
          </a:r>
        </a:p>
      </dgm:t>
    </dgm:pt>
    <dgm:pt modelId="{EBF18C1C-4426-499B-A80A-85863AD01A0A}" type="parTrans" cxnId="{58FDCD9F-77F9-44D7-AE0E-78DA781EC97E}">
      <dgm:prSet/>
      <dgm:spPr/>
      <dgm:t>
        <a:bodyPr/>
        <a:lstStyle/>
        <a:p>
          <a:endParaRPr lang="en-US"/>
        </a:p>
      </dgm:t>
    </dgm:pt>
    <dgm:pt modelId="{24B6512A-6D05-42F9-901F-6F7B10892E7F}" type="sibTrans" cxnId="{58FDCD9F-77F9-44D7-AE0E-78DA781EC97E}">
      <dgm:prSet/>
      <dgm:spPr/>
      <dgm:t>
        <a:bodyPr/>
        <a:lstStyle/>
        <a:p>
          <a:endParaRPr lang="en-US"/>
        </a:p>
      </dgm:t>
    </dgm:pt>
    <dgm:pt modelId="{FE759774-C4AD-41CE-8CA7-79C97E36572D}">
      <dgm:prSet/>
      <dgm:spPr/>
      <dgm:t>
        <a:bodyPr/>
        <a:lstStyle/>
        <a:p>
          <a:r>
            <a:rPr lang="en-US"/>
            <a:t>Alcuni attributi sono univoci , altri possono essere multipli</a:t>
          </a:r>
        </a:p>
      </dgm:t>
    </dgm:pt>
    <dgm:pt modelId="{5A788DCF-6369-4666-BF03-7D11A13872FE}" type="parTrans" cxnId="{57271595-8532-4A89-9E2E-D9479C4708E8}">
      <dgm:prSet/>
      <dgm:spPr/>
      <dgm:t>
        <a:bodyPr/>
        <a:lstStyle/>
        <a:p>
          <a:endParaRPr lang="en-US"/>
        </a:p>
      </dgm:t>
    </dgm:pt>
    <dgm:pt modelId="{AFA8D3D4-E13F-4E75-B7AF-ED7CB34EFEFA}" type="sibTrans" cxnId="{57271595-8532-4A89-9E2E-D9479C4708E8}">
      <dgm:prSet/>
      <dgm:spPr/>
      <dgm:t>
        <a:bodyPr/>
        <a:lstStyle/>
        <a:p>
          <a:endParaRPr lang="en-US"/>
        </a:p>
      </dgm:t>
    </dgm:pt>
    <dgm:pt modelId="{07E7304A-1019-48E9-98BF-AD81D7F43DBD}" type="pres">
      <dgm:prSet presAssocID="{8EC7ABB9-974F-4F88-BD79-6822E9A9A361}" presName="root" presStyleCnt="0">
        <dgm:presLayoutVars>
          <dgm:dir/>
          <dgm:resizeHandles val="exact"/>
        </dgm:presLayoutVars>
      </dgm:prSet>
      <dgm:spPr/>
    </dgm:pt>
    <dgm:pt modelId="{FEA6AEB7-5E05-4508-943B-05C4A4C418DA}" type="pres">
      <dgm:prSet presAssocID="{8C684B3D-78FC-4AF6-BE10-CEE2E930405B}" presName="compNode" presStyleCnt="0"/>
      <dgm:spPr/>
    </dgm:pt>
    <dgm:pt modelId="{BF719356-0567-46A8-B403-082DCF8AEAC2}" type="pres">
      <dgm:prSet presAssocID="{8C684B3D-78FC-4AF6-BE10-CEE2E930405B}" presName="bgRect" presStyleLbl="bgShp" presStyleIdx="0" presStyleCnt="3"/>
      <dgm:spPr/>
    </dgm:pt>
    <dgm:pt modelId="{E7E53A63-DFD6-41E8-9658-0C97C3B2A8A4}" type="pres">
      <dgm:prSet presAssocID="{8C684B3D-78FC-4AF6-BE10-CEE2E930405B}"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Quotes"/>
        </a:ext>
      </dgm:extLst>
    </dgm:pt>
    <dgm:pt modelId="{1375D61D-9C81-48E0-963B-2CBCEDFE942C}" type="pres">
      <dgm:prSet presAssocID="{8C684B3D-78FC-4AF6-BE10-CEE2E930405B}" presName="spaceRect" presStyleCnt="0"/>
      <dgm:spPr/>
    </dgm:pt>
    <dgm:pt modelId="{E7342C79-2F13-412E-9EFD-D968F9BBA1E6}" type="pres">
      <dgm:prSet presAssocID="{8C684B3D-78FC-4AF6-BE10-CEE2E930405B}" presName="parTx" presStyleLbl="revTx" presStyleIdx="0" presStyleCnt="3">
        <dgm:presLayoutVars>
          <dgm:chMax val="0"/>
          <dgm:chPref val="0"/>
        </dgm:presLayoutVars>
      </dgm:prSet>
      <dgm:spPr/>
    </dgm:pt>
    <dgm:pt modelId="{585CBB56-C2BE-4363-91B4-6495D10EE6CC}" type="pres">
      <dgm:prSet presAssocID="{1A592989-8074-49E8-944B-DAF916BC9050}" presName="sibTrans" presStyleCnt="0"/>
      <dgm:spPr/>
    </dgm:pt>
    <dgm:pt modelId="{DA7AB318-46E9-4F48-BCAC-BAAB3A16B8DD}" type="pres">
      <dgm:prSet presAssocID="{3A614978-C4A8-46F7-B8C6-FDA521CBE048}" presName="compNode" presStyleCnt="0"/>
      <dgm:spPr/>
    </dgm:pt>
    <dgm:pt modelId="{175A1902-33E7-434F-A3C7-3481EFED58F1}" type="pres">
      <dgm:prSet presAssocID="{3A614978-C4A8-46F7-B8C6-FDA521CBE048}" presName="bgRect" presStyleLbl="bgShp" presStyleIdx="1" presStyleCnt="3"/>
      <dgm:spPr/>
    </dgm:pt>
    <dgm:pt modelId="{84B0B360-1281-4034-B175-A12887C35154}" type="pres">
      <dgm:prSet presAssocID="{3A614978-C4A8-46F7-B8C6-FDA521CBE048}"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Leprechaun Hat"/>
        </a:ext>
      </dgm:extLst>
    </dgm:pt>
    <dgm:pt modelId="{1C7F4E92-8E2A-4D85-BABB-8D9620BB96C5}" type="pres">
      <dgm:prSet presAssocID="{3A614978-C4A8-46F7-B8C6-FDA521CBE048}" presName="spaceRect" presStyleCnt="0"/>
      <dgm:spPr/>
    </dgm:pt>
    <dgm:pt modelId="{FC1F5734-E201-45F6-8ACA-466CDE5B13B7}" type="pres">
      <dgm:prSet presAssocID="{3A614978-C4A8-46F7-B8C6-FDA521CBE048}" presName="parTx" presStyleLbl="revTx" presStyleIdx="1" presStyleCnt="3">
        <dgm:presLayoutVars>
          <dgm:chMax val="0"/>
          <dgm:chPref val="0"/>
        </dgm:presLayoutVars>
      </dgm:prSet>
      <dgm:spPr/>
    </dgm:pt>
    <dgm:pt modelId="{E4A5AAFD-D15D-48D6-BF33-4F2B600C5E66}" type="pres">
      <dgm:prSet presAssocID="{24B6512A-6D05-42F9-901F-6F7B10892E7F}" presName="sibTrans" presStyleCnt="0"/>
      <dgm:spPr/>
    </dgm:pt>
    <dgm:pt modelId="{CE1747E7-5E1A-4B28-99B1-9F5FB14F7CDC}" type="pres">
      <dgm:prSet presAssocID="{FE759774-C4AD-41CE-8CA7-79C97E36572D}" presName="compNode" presStyleCnt="0"/>
      <dgm:spPr/>
    </dgm:pt>
    <dgm:pt modelId="{CC6CD1B0-0012-43AA-A614-3F772CBE816F}" type="pres">
      <dgm:prSet presAssocID="{FE759774-C4AD-41CE-8CA7-79C97E36572D}" presName="bgRect" presStyleLbl="bgShp" presStyleIdx="2" presStyleCnt="3"/>
      <dgm:spPr/>
    </dgm:pt>
    <dgm:pt modelId="{F0C9EA68-1118-4470-A800-9F7B2845AB60}" type="pres">
      <dgm:prSet presAssocID="{FE759774-C4AD-41CE-8CA7-79C97E36572D}"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ecision chart"/>
        </a:ext>
      </dgm:extLst>
    </dgm:pt>
    <dgm:pt modelId="{35F4020C-6E51-44FE-B74A-186D27968E55}" type="pres">
      <dgm:prSet presAssocID="{FE759774-C4AD-41CE-8CA7-79C97E36572D}" presName="spaceRect" presStyleCnt="0"/>
      <dgm:spPr/>
    </dgm:pt>
    <dgm:pt modelId="{C923F0EF-7C4F-4557-AF02-28BBAF4EA67C}" type="pres">
      <dgm:prSet presAssocID="{FE759774-C4AD-41CE-8CA7-79C97E36572D}" presName="parTx" presStyleLbl="revTx" presStyleIdx="2" presStyleCnt="3">
        <dgm:presLayoutVars>
          <dgm:chMax val="0"/>
          <dgm:chPref val="0"/>
        </dgm:presLayoutVars>
      </dgm:prSet>
      <dgm:spPr/>
    </dgm:pt>
  </dgm:ptLst>
  <dgm:cxnLst>
    <dgm:cxn modelId="{FD92C312-B5F8-463B-894F-BC6F5E7D0099}" type="presOf" srcId="{8C684B3D-78FC-4AF6-BE10-CEE2E930405B}" destId="{E7342C79-2F13-412E-9EFD-D968F9BBA1E6}" srcOrd="0" destOrd="0" presId="urn:microsoft.com/office/officeart/2018/2/layout/IconVerticalSolidList"/>
    <dgm:cxn modelId="{10600341-DC61-4C67-A68B-2151E7EA4CC1}" type="presOf" srcId="{3A614978-C4A8-46F7-B8C6-FDA521CBE048}" destId="{FC1F5734-E201-45F6-8ACA-466CDE5B13B7}" srcOrd="0" destOrd="0" presId="urn:microsoft.com/office/officeart/2018/2/layout/IconVerticalSolidList"/>
    <dgm:cxn modelId="{9C29A572-D252-472D-A687-9E9A4C1C9EA9}" srcId="{8EC7ABB9-974F-4F88-BD79-6822E9A9A361}" destId="{8C684B3D-78FC-4AF6-BE10-CEE2E930405B}" srcOrd="0" destOrd="0" parTransId="{5DB0A916-21A1-4AE9-BEDE-A606F794D72C}" sibTransId="{1A592989-8074-49E8-944B-DAF916BC9050}"/>
    <dgm:cxn modelId="{57271595-8532-4A89-9E2E-D9479C4708E8}" srcId="{8EC7ABB9-974F-4F88-BD79-6822E9A9A361}" destId="{FE759774-C4AD-41CE-8CA7-79C97E36572D}" srcOrd="2" destOrd="0" parTransId="{5A788DCF-6369-4666-BF03-7D11A13872FE}" sibTransId="{AFA8D3D4-E13F-4E75-B7AF-ED7CB34EFEFA}"/>
    <dgm:cxn modelId="{58FDCD9F-77F9-44D7-AE0E-78DA781EC97E}" srcId="{8EC7ABB9-974F-4F88-BD79-6822E9A9A361}" destId="{3A614978-C4A8-46F7-B8C6-FDA521CBE048}" srcOrd="1" destOrd="0" parTransId="{EBF18C1C-4426-499B-A80A-85863AD01A0A}" sibTransId="{24B6512A-6D05-42F9-901F-6F7B10892E7F}"/>
    <dgm:cxn modelId="{C84A1CE7-C344-41EA-B443-884679383A2D}" type="presOf" srcId="{FE759774-C4AD-41CE-8CA7-79C97E36572D}" destId="{C923F0EF-7C4F-4557-AF02-28BBAF4EA67C}" srcOrd="0" destOrd="0" presId="urn:microsoft.com/office/officeart/2018/2/layout/IconVerticalSolidList"/>
    <dgm:cxn modelId="{25E294F2-963D-4A5D-B6A5-428A1A1F74C7}" type="presOf" srcId="{8EC7ABB9-974F-4F88-BD79-6822E9A9A361}" destId="{07E7304A-1019-48E9-98BF-AD81D7F43DBD}" srcOrd="0" destOrd="0" presId="urn:microsoft.com/office/officeart/2018/2/layout/IconVerticalSolidList"/>
    <dgm:cxn modelId="{EB16DBE9-730F-4A97-95DC-E0B9C3AE692D}" type="presParOf" srcId="{07E7304A-1019-48E9-98BF-AD81D7F43DBD}" destId="{FEA6AEB7-5E05-4508-943B-05C4A4C418DA}" srcOrd="0" destOrd="0" presId="urn:microsoft.com/office/officeart/2018/2/layout/IconVerticalSolidList"/>
    <dgm:cxn modelId="{5B90BF26-1894-46C9-8976-DAB4D7A9ADEA}" type="presParOf" srcId="{FEA6AEB7-5E05-4508-943B-05C4A4C418DA}" destId="{BF719356-0567-46A8-B403-082DCF8AEAC2}" srcOrd="0" destOrd="0" presId="urn:microsoft.com/office/officeart/2018/2/layout/IconVerticalSolidList"/>
    <dgm:cxn modelId="{9B81F0C1-2E14-4E90-8FF3-4EC7C25537FA}" type="presParOf" srcId="{FEA6AEB7-5E05-4508-943B-05C4A4C418DA}" destId="{E7E53A63-DFD6-41E8-9658-0C97C3B2A8A4}" srcOrd="1" destOrd="0" presId="urn:microsoft.com/office/officeart/2018/2/layout/IconVerticalSolidList"/>
    <dgm:cxn modelId="{76D7746F-787C-4132-8188-7BAE284BC402}" type="presParOf" srcId="{FEA6AEB7-5E05-4508-943B-05C4A4C418DA}" destId="{1375D61D-9C81-48E0-963B-2CBCEDFE942C}" srcOrd="2" destOrd="0" presId="urn:microsoft.com/office/officeart/2018/2/layout/IconVerticalSolidList"/>
    <dgm:cxn modelId="{340E662F-9C07-42DE-9A4F-327E3B8F7581}" type="presParOf" srcId="{FEA6AEB7-5E05-4508-943B-05C4A4C418DA}" destId="{E7342C79-2F13-412E-9EFD-D968F9BBA1E6}" srcOrd="3" destOrd="0" presId="urn:microsoft.com/office/officeart/2018/2/layout/IconVerticalSolidList"/>
    <dgm:cxn modelId="{665C8C4E-B66C-4850-AFDE-F939383723E2}" type="presParOf" srcId="{07E7304A-1019-48E9-98BF-AD81D7F43DBD}" destId="{585CBB56-C2BE-4363-91B4-6495D10EE6CC}" srcOrd="1" destOrd="0" presId="urn:microsoft.com/office/officeart/2018/2/layout/IconVerticalSolidList"/>
    <dgm:cxn modelId="{33783850-CF01-4026-A411-0B7CC5416DDD}" type="presParOf" srcId="{07E7304A-1019-48E9-98BF-AD81D7F43DBD}" destId="{DA7AB318-46E9-4F48-BCAC-BAAB3A16B8DD}" srcOrd="2" destOrd="0" presId="urn:microsoft.com/office/officeart/2018/2/layout/IconVerticalSolidList"/>
    <dgm:cxn modelId="{3528C079-CE36-4E92-84AB-1A447B345982}" type="presParOf" srcId="{DA7AB318-46E9-4F48-BCAC-BAAB3A16B8DD}" destId="{175A1902-33E7-434F-A3C7-3481EFED58F1}" srcOrd="0" destOrd="0" presId="urn:microsoft.com/office/officeart/2018/2/layout/IconVerticalSolidList"/>
    <dgm:cxn modelId="{CF74F1FD-C3BA-4DE8-8649-B5023B605138}" type="presParOf" srcId="{DA7AB318-46E9-4F48-BCAC-BAAB3A16B8DD}" destId="{84B0B360-1281-4034-B175-A12887C35154}" srcOrd="1" destOrd="0" presId="urn:microsoft.com/office/officeart/2018/2/layout/IconVerticalSolidList"/>
    <dgm:cxn modelId="{C52FD685-30F3-483F-AF6C-E6B0F49A646D}" type="presParOf" srcId="{DA7AB318-46E9-4F48-BCAC-BAAB3A16B8DD}" destId="{1C7F4E92-8E2A-4D85-BABB-8D9620BB96C5}" srcOrd="2" destOrd="0" presId="urn:microsoft.com/office/officeart/2018/2/layout/IconVerticalSolidList"/>
    <dgm:cxn modelId="{4085A0B7-913F-4671-8358-2F443AEF77E1}" type="presParOf" srcId="{DA7AB318-46E9-4F48-BCAC-BAAB3A16B8DD}" destId="{FC1F5734-E201-45F6-8ACA-466CDE5B13B7}" srcOrd="3" destOrd="0" presId="urn:microsoft.com/office/officeart/2018/2/layout/IconVerticalSolidList"/>
    <dgm:cxn modelId="{CF06267C-4E1D-4C80-BA4F-EF88BA5ABC14}" type="presParOf" srcId="{07E7304A-1019-48E9-98BF-AD81D7F43DBD}" destId="{E4A5AAFD-D15D-48D6-BF33-4F2B600C5E66}" srcOrd="3" destOrd="0" presId="urn:microsoft.com/office/officeart/2018/2/layout/IconVerticalSolidList"/>
    <dgm:cxn modelId="{8391A504-4036-40E0-A4F2-3014F8A22BA4}" type="presParOf" srcId="{07E7304A-1019-48E9-98BF-AD81D7F43DBD}" destId="{CE1747E7-5E1A-4B28-99B1-9F5FB14F7CDC}" srcOrd="4" destOrd="0" presId="urn:microsoft.com/office/officeart/2018/2/layout/IconVerticalSolidList"/>
    <dgm:cxn modelId="{7A10F282-E5CB-4801-A3DF-77C2B575E46D}" type="presParOf" srcId="{CE1747E7-5E1A-4B28-99B1-9F5FB14F7CDC}" destId="{CC6CD1B0-0012-43AA-A614-3F772CBE816F}" srcOrd="0" destOrd="0" presId="urn:microsoft.com/office/officeart/2018/2/layout/IconVerticalSolidList"/>
    <dgm:cxn modelId="{DEB1D320-EF17-48A9-B29F-EBA1A7A3CE38}" type="presParOf" srcId="{CE1747E7-5E1A-4B28-99B1-9F5FB14F7CDC}" destId="{F0C9EA68-1118-4470-A800-9F7B2845AB60}" srcOrd="1" destOrd="0" presId="urn:microsoft.com/office/officeart/2018/2/layout/IconVerticalSolidList"/>
    <dgm:cxn modelId="{BF072AE0-A5FD-458B-9A38-AC29DA14D2D6}" type="presParOf" srcId="{CE1747E7-5E1A-4B28-99B1-9F5FB14F7CDC}" destId="{35F4020C-6E51-44FE-B74A-186D27968E55}" srcOrd="2" destOrd="0" presId="urn:microsoft.com/office/officeart/2018/2/layout/IconVerticalSolidList"/>
    <dgm:cxn modelId="{A60999B3-2653-48D0-8EA7-8F609EE42D19}" type="presParOf" srcId="{CE1747E7-5E1A-4B28-99B1-9F5FB14F7CDC}" destId="{C923F0EF-7C4F-4557-AF02-28BBAF4EA67C}"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0B83E1A4-5AFA-495A-93C3-71B3B66A9470}"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74EF0D3D-13DB-4D35-BE73-A9B164468914}">
      <dgm:prSet/>
      <dgm:spPr/>
      <dgm:t>
        <a:bodyPr/>
        <a:lstStyle/>
        <a:p>
          <a:r>
            <a:rPr lang="en-US"/>
            <a:t>SYNTAX ,sintassi:Il vero e proprio tipo di dato nativo</a:t>
          </a:r>
        </a:p>
      </dgm:t>
    </dgm:pt>
    <dgm:pt modelId="{B141B238-401D-46DA-9A7D-808BD42F4B6F}" type="parTrans" cxnId="{6D885A5F-342C-421B-9738-EC4A828A1CB6}">
      <dgm:prSet/>
      <dgm:spPr/>
      <dgm:t>
        <a:bodyPr/>
        <a:lstStyle/>
        <a:p>
          <a:endParaRPr lang="en-US"/>
        </a:p>
      </dgm:t>
    </dgm:pt>
    <dgm:pt modelId="{76708BE1-5E30-4990-923D-9F7F2D6E112F}" type="sibTrans" cxnId="{6D885A5F-342C-421B-9738-EC4A828A1CB6}">
      <dgm:prSet/>
      <dgm:spPr/>
      <dgm:t>
        <a:bodyPr/>
        <a:lstStyle/>
        <a:p>
          <a:endParaRPr lang="en-US"/>
        </a:p>
      </dgm:t>
    </dgm:pt>
    <dgm:pt modelId="{EACC102B-4887-4568-BC8B-304424ED8822}">
      <dgm:prSet/>
      <dgm:spPr/>
      <dgm:t>
        <a:bodyPr/>
        <a:lstStyle/>
        <a:p>
          <a:r>
            <a:rPr lang="en-US"/>
            <a:t>Matching rules:Le regole per stabilire i criteri di confronto tra valori, per valutare uguaglianza e ordinamento nelle ricerche</a:t>
          </a:r>
        </a:p>
      </dgm:t>
    </dgm:pt>
    <dgm:pt modelId="{EF4FD51E-243D-4D05-9409-CE3194A40289}" type="parTrans" cxnId="{9064B569-2A0F-47B5-A869-B0B9AFA03584}">
      <dgm:prSet/>
      <dgm:spPr/>
      <dgm:t>
        <a:bodyPr/>
        <a:lstStyle/>
        <a:p>
          <a:endParaRPr lang="en-US"/>
        </a:p>
      </dgm:t>
    </dgm:pt>
    <dgm:pt modelId="{06267331-3B4B-45BF-923C-EBB54662EC05}" type="sibTrans" cxnId="{9064B569-2A0F-47B5-A869-B0B9AFA03584}">
      <dgm:prSet/>
      <dgm:spPr/>
      <dgm:t>
        <a:bodyPr/>
        <a:lstStyle/>
        <a:p>
          <a:endParaRPr lang="en-US"/>
        </a:p>
      </dgm:t>
    </dgm:pt>
    <dgm:pt modelId="{7018E50A-470B-4BB5-A7C4-97075B5AB334}">
      <dgm:prSet/>
      <dgm:spPr/>
      <dgm:t>
        <a:bodyPr/>
        <a:lstStyle/>
        <a:p>
          <a:r>
            <a:rPr lang="en-US"/>
            <a:t>ORDERING ,ordinamento:es</a:t>
          </a:r>
        </a:p>
      </dgm:t>
    </dgm:pt>
    <dgm:pt modelId="{B9A7726C-9961-4F66-8D40-84DFBE973E5D}" type="parTrans" cxnId="{2286A2D7-DCF2-4CED-A935-4923BB1F82BC}">
      <dgm:prSet/>
      <dgm:spPr/>
      <dgm:t>
        <a:bodyPr/>
        <a:lstStyle/>
        <a:p>
          <a:endParaRPr lang="en-US"/>
        </a:p>
      </dgm:t>
    </dgm:pt>
    <dgm:pt modelId="{74558A2C-5C73-49B8-8B7D-BDCD0B3CBA18}" type="sibTrans" cxnId="{2286A2D7-DCF2-4CED-A935-4923BB1F82BC}">
      <dgm:prSet/>
      <dgm:spPr/>
      <dgm:t>
        <a:bodyPr/>
        <a:lstStyle/>
        <a:p>
          <a:endParaRPr lang="en-US"/>
        </a:p>
      </dgm:t>
    </dgm:pt>
    <dgm:pt modelId="{BDE1BCF2-C896-4BFD-9FC1-F73722D88692}">
      <dgm:prSet/>
      <dgm:spPr/>
      <dgm:t>
        <a:bodyPr/>
        <a:lstStyle/>
        <a:p>
          <a:r>
            <a:rPr lang="en-US"/>
            <a:t>EQUALITY :es</a:t>
          </a:r>
        </a:p>
      </dgm:t>
    </dgm:pt>
    <dgm:pt modelId="{DE2F7346-52CD-4E62-B12F-F8BF3B53EDB1}" type="parTrans" cxnId="{A54B7F84-1251-42D6-BF6F-5C58BEFCDABE}">
      <dgm:prSet/>
      <dgm:spPr/>
      <dgm:t>
        <a:bodyPr/>
        <a:lstStyle/>
        <a:p>
          <a:endParaRPr lang="en-US"/>
        </a:p>
      </dgm:t>
    </dgm:pt>
    <dgm:pt modelId="{A974C821-1DCF-4DCF-BCEF-C759ACD2BFA2}" type="sibTrans" cxnId="{A54B7F84-1251-42D6-BF6F-5C58BEFCDABE}">
      <dgm:prSet/>
      <dgm:spPr/>
      <dgm:t>
        <a:bodyPr/>
        <a:lstStyle/>
        <a:p>
          <a:endParaRPr lang="en-US"/>
        </a:p>
      </dgm:t>
    </dgm:pt>
    <dgm:pt modelId="{C467B46B-BCA9-44C2-92CC-A7F36B838718}">
      <dgm:prSet/>
      <dgm:spPr/>
      <dgm:t>
        <a:bodyPr/>
        <a:lstStyle/>
        <a:p>
          <a:r>
            <a:rPr lang="en-US"/>
            <a:t>SUBSTRING:potrei definire che il criterio di confronto è la presenza di una sottostringa</a:t>
          </a:r>
        </a:p>
      </dgm:t>
    </dgm:pt>
    <dgm:pt modelId="{1832633C-013C-44A2-BF08-4416FE38B219}" type="parTrans" cxnId="{D4D7A52F-95A8-4BD2-A403-56043AD7893C}">
      <dgm:prSet/>
      <dgm:spPr/>
      <dgm:t>
        <a:bodyPr/>
        <a:lstStyle/>
        <a:p>
          <a:endParaRPr lang="en-US"/>
        </a:p>
      </dgm:t>
    </dgm:pt>
    <dgm:pt modelId="{80130E43-0944-44A9-94C9-8BE07AD17A90}" type="sibTrans" cxnId="{D4D7A52F-95A8-4BD2-A403-56043AD7893C}">
      <dgm:prSet/>
      <dgm:spPr/>
      <dgm:t>
        <a:bodyPr/>
        <a:lstStyle/>
        <a:p>
          <a:endParaRPr lang="en-US"/>
        </a:p>
      </dgm:t>
    </dgm:pt>
    <dgm:pt modelId="{6247E3A3-34A4-4C6E-A623-A7671F9C0C86}">
      <dgm:prSet/>
      <dgm:spPr/>
      <dgm:t>
        <a:bodyPr/>
        <a:lstStyle/>
        <a:p>
          <a:r>
            <a:rPr lang="en-US"/>
            <a:t>Vincoli d'uso:SINGLE-VALUEammette un solo valore di questo tipo nella entry ,ce ne sono altri come NO-USER-MODIFICATION, USAGE.</a:t>
          </a:r>
        </a:p>
      </dgm:t>
    </dgm:pt>
    <dgm:pt modelId="{6EBF63BB-3255-41F5-AA19-FD58F19BD503}" type="parTrans" cxnId="{DEFA09E8-158D-47C1-87A6-499FBE868789}">
      <dgm:prSet/>
      <dgm:spPr/>
      <dgm:t>
        <a:bodyPr/>
        <a:lstStyle/>
        <a:p>
          <a:endParaRPr lang="en-US"/>
        </a:p>
      </dgm:t>
    </dgm:pt>
    <dgm:pt modelId="{0F79604C-C358-413C-89B4-BA03B1A8DA0D}" type="sibTrans" cxnId="{DEFA09E8-158D-47C1-87A6-499FBE868789}">
      <dgm:prSet/>
      <dgm:spPr/>
      <dgm:t>
        <a:bodyPr/>
        <a:lstStyle/>
        <a:p>
          <a:endParaRPr lang="en-US"/>
        </a:p>
      </dgm:t>
    </dgm:pt>
    <dgm:pt modelId="{512C9B30-6579-4275-938B-FA987BDE894A}" type="pres">
      <dgm:prSet presAssocID="{0B83E1A4-5AFA-495A-93C3-71B3B66A9470}" presName="root" presStyleCnt="0">
        <dgm:presLayoutVars>
          <dgm:dir/>
          <dgm:resizeHandles val="exact"/>
        </dgm:presLayoutVars>
      </dgm:prSet>
      <dgm:spPr/>
    </dgm:pt>
    <dgm:pt modelId="{6BB9EE15-A5C4-41D2-8954-0275A437F04E}" type="pres">
      <dgm:prSet presAssocID="{74EF0D3D-13DB-4D35-BE73-A9B164468914}" presName="compNode" presStyleCnt="0"/>
      <dgm:spPr/>
    </dgm:pt>
    <dgm:pt modelId="{9BA4C77A-1853-4B72-AD27-7C49CD50F1B7}" type="pres">
      <dgm:prSet presAssocID="{74EF0D3D-13DB-4D35-BE73-A9B164468914}" presName="bgRect" presStyleLbl="bgShp" presStyleIdx="0" presStyleCnt="3"/>
      <dgm:spPr/>
    </dgm:pt>
    <dgm:pt modelId="{E0E1CEDF-EB9A-44E9-9FA1-6969E4CE9AA6}" type="pres">
      <dgm:prSet presAssocID="{74EF0D3D-13DB-4D35-BE73-A9B164468914}"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eckmark"/>
        </a:ext>
      </dgm:extLst>
    </dgm:pt>
    <dgm:pt modelId="{FDE75D4B-9595-450B-B144-3EB8FD6072DE}" type="pres">
      <dgm:prSet presAssocID="{74EF0D3D-13DB-4D35-BE73-A9B164468914}" presName="spaceRect" presStyleCnt="0"/>
      <dgm:spPr/>
    </dgm:pt>
    <dgm:pt modelId="{DD523FBE-1824-4FC1-A4D4-2ED368BE6B68}" type="pres">
      <dgm:prSet presAssocID="{74EF0D3D-13DB-4D35-BE73-A9B164468914}" presName="parTx" presStyleLbl="revTx" presStyleIdx="0" presStyleCnt="4">
        <dgm:presLayoutVars>
          <dgm:chMax val="0"/>
          <dgm:chPref val="0"/>
        </dgm:presLayoutVars>
      </dgm:prSet>
      <dgm:spPr/>
    </dgm:pt>
    <dgm:pt modelId="{D5D4E5D7-199E-4E73-989F-37A99283E9A8}" type="pres">
      <dgm:prSet presAssocID="{76708BE1-5E30-4990-923D-9F7F2D6E112F}" presName="sibTrans" presStyleCnt="0"/>
      <dgm:spPr/>
    </dgm:pt>
    <dgm:pt modelId="{6E24D805-09FA-4BE4-8C53-B8EE7E40FD20}" type="pres">
      <dgm:prSet presAssocID="{EACC102B-4887-4568-BC8B-304424ED8822}" presName="compNode" presStyleCnt="0"/>
      <dgm:spPr/>
    </dgm:pt>
    <dgm:pt modelId="{472FECD1-26F4-4B8C-AE66-2E58B4A2DC4B}" type="pres">
      <dgm:prSet presAssocID="{EACC102B-4887-4568-BC8B-304424ED8822}" presName="bgRect" presStyleLbl="bgShp" presStyleIdx="1" presStyleCnt="3"/>
      <dgm:spPr/>
    </dgm:pt>
    <dgm:pt modelId="{30062977-D280-4C26-89B9-3A0FE4B53C26}" type="pres">
      <dgm:prSet presAssocID="{EACC102B-4887-4568-BC8B-304424ED8822}"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tatistics"/>
        </a:ext>
      </dgm:extLst>
    </dgm:pt>
    <dgm:pt modelId="{85C10F23-14D9-44D4-85D9-550ADE7EF872}" type="pres">
      <dgm:prSet presAssocID="{EACC102B-4887-4568-BC8B-304424ED8822}" presName="spaceRect" presStyleCnt="0"/>
      <dgm:spPr/>
    </dgm:pt>
    <dgm:pt modelId="{5B55708A-EDFE-4353-8C4C-EA1C40C7D015}" type="pres">
      <dgm:prSet presAssocID="{EACC102B-4887-4568-BC8B-304424ED8822}" presName="parTx" presStyleLbl="revTx" presStyleIdx="1" presStyleCnt="4">
        <dgm:presLayoutVars>
          <dgm:chMax val="0"/>
          <dgm:chPref val="0"/>
        </dgm:presLayoutVars>
      </dgm:prSet>
      <dgm:spPr/>
    </dgm:pt>
    <dgm:pt modelId="{DD42D5AB-C04F-471A-8694-8587F7CC133E}" type="pres">
      <dgm:prSet presAssocID="{EACC102B-4887-4568-BC8B-304424ED8822}" presName="desTx" presStyleLbl="revTx" presStyleIdx="2" presStyleCnt="4">
        <dgm:presLayoutVars/>
      </dgm:prSet>
      <dgm:spPr/>
    </dgm:pt>
    <dgm:pt modelId="{0605A8B6-2BF8-40A9-941D-3442A4B53DF9}" type="pres">
      <dgm:prSet presAssocID="{06267331-3B4B-45BF-923C-EBB54662EC05}" presName="sibTrans" presStyleCnt="0"/>
      <dgm:spPr/>
    </dgm:pt>
    <dgm:pt modelId="{D9A1BB68-34B3-4E2D-AD1A-4C910573D2CA}" type="pres">
      <dgm:prSet presAssocID="{6247E3A3-34A4-4C6E-A623-A7671F9C0C86}" presName="compNode" presStyleCnt="0"/>
      <dgm:spPr/>
    </dgm:pt>
    <dgm:pt modelId="{5773247E-48B6-477C-83F2-9FBF9DCA3E2D}" type="pres">
      <dgm:prSet presAssocID="{6247E3A3-34A4-4C6E-A623-A7671F9C0C86}" presName="bgRect" presStyleLbl="bgShp" presStyleIdx="2" presStyleCnt="3"/>
      <dgm:spPr/>
    </dgm:pt>
    <dgm:pt modelId="{BD78CE22-CA86-4BF6-8018-92C00686289E}" type="pres">
      <dgm:prSet presAssocID="{6247E3A3-34A4-4C6E-A623-A7671F9C0C86}"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isconnected"/>
        </a:ext>
      </dgm:extLst>
    </dgm:pt>
    <dgm:pt modelId="{FF791232-5DA9-4775-8FAA-952C031474E6}" type="pres">
      <dgm:prSet presAssocID="{6247E3A3-34A4-4C6E-A623-A7671F9C0C86}" presName="spaceRect" presStyleCnt="0"/>
      <dgm:spPr/>
    </dgm:pt>
    <dgm:pt modelId="{EF111B03-EBFD-48F0-8D49-2ABE34F97F1B}" type="pres">
      <dgm:prSet presAssocID="{6247E3A3-34A4-4C6E-A623-A7671F9C0C86}" presName="parTx" presStyleLbl="revTx" presStyleIdx="3" presStyleCnt="4">
        <dgm:presLayoutVars>
          <dgm:chMax val="0"/>
          <dgm:chPref val="0"/>
        </dgm:presLayoutVars>
      </dgm:prSet>
      <dgm:spPr/>
    </dgm:pt>
  </dgm:ptLst>
  <dgm:cxnLst>
    <dgm:cxn modelId="{80B81B09-A1F4-44AE-BB92-CC099D860E50}" type="presOf" srcId="{BDE1BCF2-C896-4BFD-9FC1-F73722D88692}" destId="{DD42D5AB-C04F-471A-8694-8587F7CC133E}" srcOrd="0" destOrd="1" presId="urn:microsoft.com/office/officeart/2018/2/layout/IconVerticalSolidList"/>
    <dgm:cxn modelId="{30E4EB22-37BE-4D51-915B-7EC45537203A}" type="presOf" srcId="{EACC102B-4887-4568-BC8B-304424ED8822}" destId="{5B55708A-EDFE-4353-8C4C-EA1C40C7D015}" srcOrd="0" destOrd="0" presId="urn:microsoft.com/office/officeart/2018/2/layout/IconVerticalSolidList"/>
    <dgm:cxn modelId="{A09EC52C-6FA0-4563-8432-65C510F65A0E}" type="presOf" srcId="{6247E3A3-34A4-4C6E-A623-A7671F9C0C86}" destId="{EF111B03-EBFD-48F0-8D49-2ABE34F97F1B}" srcOrd="0" destOrd="0" presId="urn:microsoft.com/office/officeart/2018/2/layout/IconVerticalSolidList"/>
    <dgm:cxn modelId="{D4D7A52F-95A8-4BD2-A403-56043AD7893C}" srcId="{EACC102B-4887-4568-BC8B-304424ED8822}" destId="{C467B46B-BCA9-44C2-92CC-A7F36B838718}" srcOrd="2" destOrd="0" parTransId="{1832633C-013C-44A2-BF08-4416FE38B219}" sibTransId="{80130E43-0944-44A9-94C9-8BE07AD17A90}"/>
    <dgm:cxn modelId="{6D885A5F-342C-421B-9738-EC4A828A1CB6}" srcId="{0B83E1A4-5AFA-495A-93C3-71B3B66A9470}" destId="{74EF0D3D-13DB-4D35-BE73-A9B164468914}" srcOrd="0" destOrd="0" parTransId="{B141B238-401D-46DA-9A7D-808BD42F4B6F}" sibTransId="{76708BE1-5E30-4990-923D-9F7F2D6E112F}"/>
    <dgm:cxn modelId="{01636D66-118D-4109-AA2B-646C4518C5BA}" type="presOf" srcId="{C467B46B-BCA9-44C2-92CC-A7F36B838718}" destId="{DD42D5AB-C04F-471A-8694-8587F7CC133E}" srcOrd="0" destOrd="2" presId="urn:microsoft.com/office/officeart/2018/2/layout/IconVerticalSolidList"/>
    <dgm:cxn modelId="{854B8947-FA64-43A5-80EC-F3F06A073BCA}" type="presOf" srcId="{74EF0D3D-13DB-4D35-BE73-A9B164468914}" destId="{DD523FBE-1824-4FC1-A4D4-2ED368BE6B68}" srcOrd="0" destOrd="0" presId="urn:microsoft.com/office/officeart/2018/2/layout/IconVerticalSolidList"/>
    <dgm:cxn modelId="{9064B569-2A0F-47B5-A869-B0B9AFA03584}" srcId="{0B83E1A4-5AFA-495A-93C3-71B3B66A9470}" destId="{EACC102B-4887-4568-BC8B-304424ED8822}" srcOrd="1" destOrd="0" parTransId="{EF4FD51E-243D-4D05-9409-CE3194A40289}" sibTransId="{06267331-3B4B-45BF-923C-EBB54662EC05}"/>
    <dgm:cxn modelId="{A54B7F84-1251-42D6-BF6F-5C58BEFCDABE}" srcId="{EACC102B-4887-4568-BC8B-304424ED8822}" destId="{BDE1BCF2-C896-4BFD-9FC1-F73722D88692}" srcOrd="1" destOrd="0" parTransId="{DE2F7346-52CD-4E62-B12F-F8BF3B53EDB1}" sibTransId="{A974C821-1DCF-4DCF-BCEF-C759ACD2BFA2}"/>
    <dgm:cxn modelId="{364ACF94-1470-4AB0-A05B-5546A8C13D70}" type="presOf" srcId="{7018E50A-470B-4BB5-A7C4-97075B5AB334}" destId="{DD42D5AB-C04F-471A-8694-8587F7CC133E}" srcOrd="0" destOrd="0" presId="urn:microsoft.com/office/officeart/2018/2/layout/IconVerticalSolidList"/>
    <dgm:cxn modelId="{2286A2D7-DCF2-4CED-A935-4923BB1F82BC}" srcId="{EACC102B-4887-4568-BC8B-304424ED8822}" destId="{7018E50A-470B-4BB5-A7C4-97075B5AB334}" srcOrd="0" destOrd="0" parTransId="{B9A7726C-9961-4F66-8D40-84DFBE973E5D}" sibTransId="{74558A2C-5C73-49B8-8B7D-BDCD0B3CBA18}"/>
    <dgm:cxn modelId="{C3823FD8-D19A-42C9-BBAC-F5E5DC79E9B9}" type="presOf" srcId="{0B83E1A4-5AFA-495A-93C3-71B3B66A9470}" destId="{512C9B30-6579-4275-938B-FA987BDE894A}" srcOrd="0" destOrd="0" presId="urn:microsoft.com/office/officeart/2018/2/layout/IconVerticalSolidList"/>
    <dgm:cxn modelId="{DEFA09E8-158D-47C1-87A6-499FBE868789}" srcId="{0B83E1A4-5AFA-495A-93C3-71B3B66A9470}" destId="{6247E3A3-34A4-4C6E-A623-A7671F9C0C86}" srcOrd="2" destOrd="0" parTransId="{6EBF63BB-3255-41F5-AA19-FD58F19BD503}" sibTransId="{0F79604C-C358-413C-89B4-BA03B1A8DA0D}"/>
    <dgm:cxn modelId="{A214169D-6761-43D4-8FAC-3D4E5E131D55}" type="presParOf" srcId="{512C9B30-6579-4275-938B-FA987BDE894A}" destId="{6BB9EE15-A5C4-41D2-8954-0275A437F04E}" srcOrd="0" destOrd="0" presId="urn:microsoft.com/office/officeart/2018/2/layout/IconVerticalSolidList"/>
    <dgm:cxn modelId="{9AE118CA-0A81-4618-8F06-92E73CD189E6}" type="presParOf" srcId="{6BB9EE15-A5C4-41D2-8954-0275A437F04E}" destId="{9BA4C77A-1853-4B72-AD27-7C49CD50F1B7}" srcOrd="0" destOrd="0" presId="urn:microsoft.com/office/officeart/2018/2/layout/IconVerticalSolidList"/>
    <dgm:cxn modelId="{F266058A-EB10-430F-BF66-05EDAC8632F3}" type="presParOf" srcId="{6BB9EE15-A5C4-41D2-8954-0275A437F04E}" destId="{E0E1CEDF-EB9A-44E9-9FA1-6969E4CE9AA6}" srcOrd="1" destOrd="0" presId="urn:microsoft.com/office/officeart/2018/2/layout/IconVerticalSolidList"/>
    <dgm:cxn modelId="{FA140A64-A0C7-47F5-8E07-D3F33C53E58E}" type="presParOf" srcId="{6BB9EE15-A5C4-41D2-8954-0275A437F04E}" destId="{FDE75D4B-9595-450B-B144-3EB8FD6072DE}" srcOrd="2" destOrd="0" presId="urn:microsoft.com/office/officeart/2018/2/layout/IconVerticalSolidList"/>
    <dgm:cxn modelId="{AE053876-0286-4F3B-B6CE-8B988EC38827}" type="presParOf" srcId="{6BB9EE15-A5C4-41D2-8954-0275A437F04E}" destId="{DD523FBE-1824-4FC1-A4D4-2ED368BE6B68}" srcOrd="3" destOrd="0" presId="urn:microsoft.com/office/officeart/2018/2/layout/IconVerticalSolidList"/>
    <dgm:cxn modelId="{B814952F-1993-4FDC-86C7-8DD0D82C768D}" type="presParOf" srcId="{512C9B30-6579-4275-938B-FA987BDE894A}" destId="{D5D4E5D7-199E-4E73-989F-37A99283E9A8}" srcOrd="1" destOrd="0" presId="urn:microsoft.com/office/officeart/2018/2/layout/IconVerticalSolidList"/>
    <dgm:cxn modelId="{FE05DB41-CC21-4941-93FA-C090179D1897}" type="presParOf" srcId="{512C9B30-6579-4275-938B-FA987BDE894A}" destId="{6E24D805-09FA-4BE4-8C53-B8EE7E40FD20}" srcOrd="2" destOrd="0" presId="urn:microsoft.com/office/officeart/2018/2/layout/IconVerticalSolidList"/>
    <dgm:cxn modelId="{A1413480-0FC8-4EDD-8F1C-EA62484CC6A1}" type="presParOf" srcId="{6E24D805-09FA-4BE4-8C53-B8EE7E40FD20}" destId="{472FECD1-26F4-4B8C-AE66-2E58B4A2DC4B}" srcOrd="0" destOrd="0" presId="urn:microsoft.com/office/officeart/2018/2/layout/IconVerticalSolidList"/>
    <dgm:cxn modelId="{86D8CB4A-4283-4FD9-8663-C7D9707FC585}" type="presParOf" srcId="{6E24D805-09FA-4BE4-8C53-B8EE7E40FD20}" destId="{30062977-D280-4C26-89B9-3A0FE4B53C26}" srcOrd="1" destOrd="0" presId="urn:microsoft.com/office/officeart/2018/2/layout/IconVerticalSolidList"/>
    <dgm:cxn modelId="{F3A0B279-D60A-4188-81AB-4E694B7BFA85}" type="presParOf" srcId="{6E24D805-09FA-4BE4-8C53-B8EE7E40FD20}" destId="{85C10F23-14D9-44D4-85D9-550ADE7EF872}" srcOrd="2" destOrd="0" presId="urn:microsoft.com/office/officeart/2018/2/layout/IconVerticalSolidList"/>
    <dgm:cxn modelId="{2F9274AF-817B-4A5C-A340-456618C55182}" type="presParOf" srcId="{6E24D805-09FA-4BE4-8C53-B8EE7E40FD20}" destId="{5B55708A-EDFE-4353-8C4C-EA1C40C7D015}" srcOrd="3" destOrd="0" presId="urn:microsoft.com/office/officeart/2018/2/layout/IconVerticalSolidList"/>
    <dgm:cxn modelId="{1BE42CF7-DDD7-4BDA-AB24-4D694F452B52}" type="presParOf" srcId="{6E24D805-09FA-4BE4-8C53-B8EE7E40FD20}" destId="{DD42D5AB-C04F-471A-8694-8587F7CC133E}" srcOrd="4" destOrd="0" presId="urn:microsoft.com/office/officeart/2018/2/layout/IconVerticalSolidList"/>
    <dgm:cxn modelId="{5EB02F0F-A9AE-4FF1-B665-95EDFD8C4002}" type="presParOf" srcId="{512C9B30-6579-4275-938B-FA987BDE894A}" destId="{0605A8B6-2BF8-40A9-941D-3442A4B53DF9}" srcOrd="3" destOrd="0" presId="urn:microsoft.com/office/officeart/2018/2/layout/IconVerticalSolidList"/>
    <dgm:cxn modelId="{4375F678-6336-47D1-A7E6-0BBCED791B53}" type="presParOf" srcId="{512C9B30-6579-4275-938B-FA987BDE894A}" destId="{D9A1BB68-34B3-4E2D-AD1A-4C910573D2CA}" srcOrd="4" destOrd="0" presId="urn:microsoft.com/office/officeart/2018/2/layout/IconVerticalSolidList"/>
    <dgm:cxn modelId="{7C1D8570-AEE3-4EF0-836D-44657C65930F}" type="presParOf" srcId="{D9A1BB68-34B3-4E2D-AD1A-4C910573D2CA}" destId="{5773247E-48B6-477C-83F2-9FBF9DCA3E2D}" srcOrd="0" destOrd="0" presId="urn:microsoft.com/office/officeart/2018/2/layout/IconVerticalSolidList"/>
    <dgm:cxn modelId="{27F1DACE-FD0C-47D8-900D-9AD6D6765D3F}" type="presParOf" srcId="{D9A1BB68-34B3-4E2D-AD1A-4C910573D2CA}" destId="{BD78CE22-CA86-4BF6-8018-92C00686289E}" srcOrd="1" destOrd="0" presId="urn:microsoft.com/office/officeart/2018/2/layout/IconVerticalSolidList"/>
    <dgm:cxn modelId="{990010E0-864E-4195-A6E3-792BA45E84F1}" type="presParOf" srcId="{D9A1BB68-34B3-4E2D-AD1A-4C910573D2CA}" destId="{FF791232-5DA9-4775-8FAA-952C031474E6}" srcOrd="2" destOrd="0" presId="urn:microsoft.com/office/officeart/2018/2/layout/IconVerticalSolidList"/>
    <dgm:cxn modelId="{D0B8809B-1A6C-4BC6-A1EC-BB25C59E5B97}" type="presParOf" srcId="{D9A1BB68-34B3-4E2D-AD1A-4C910573D2CA}" destId="{EF111B03-EBFD-48F0-8D49-2ABE34F97F1B}"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13E6A199-C1E4-4D1D-A9D8-CEA337662B2A}" type="doc">
      <dgm:prSet loTypeId="urn:microsoft.com/office/officeart/2005/8/layout/matrix3" loCatId="matrix" qsTypeId="urn:microsoft.com/office/officeart/2005/8/quickstyle/simple1" qsCatId="simple" csTypeId="urn:microsoft.com/office/officeart/2005/8/colors/colorful2" csCatId="colorful"/>
      <dgm:spPr/>
      <dgm:t>
        <a:bodyPr/>
        <a:lstStyle/>
        <a:p>
          <a:endParaRPr lang="en-US"/>
        </a:p>
      </dgm:t>
    </dgm:pt>
    <dgm:pt modelId="{3E12FC9C-91DD-46D4-82AE-F7F0C7F31A62}">
      <dgm:prSet/>
      <dgm:spPr/>
      <dgm:t>
        <a:bodyPr/>
        <a:lstStyle/>
        <a:p>
          <a:r>
            <a:rPr lang="en-US"/>
            <a:t>cn common name</a:t>
          </a:r>
        </a:p>
      </dgm:t>
    </dgm:pt>
    <dgm:pt modelId="{103600E9-1DC9-40AC-8AA0-8F59255CDF97}" type="parTrans" cxnId="{30AD5305-53B0-4552-91A4-E69AD0495A2F}">
      <dgm:prSet/>
      <dgm:spPr/>
      <dgm:t>
        <a:bodyPr/>
        <a:lstStyle/>
        <a:p>
          <a:endParaRPr lang="en-US"/>
        </a:p>
      </dgm:t>
    </dgm:pt>
    <dgm:pt modelId="{EC1DC4D9-75A8-41B9-9C76-A1E9AF06B30C}" type="sibTrans" cxnId="{30AD5305-53B0-4552-91A4-E69AD0495A2F}">
      <dgm:prSet/>
      <dgm:spPr/>
      <dgm:t>
        <a:bodyPr/>
        <a:lstStyle/>
        <a:p>
          <a:endParaRPr lang="en-US"/>
        </a:p>
      </dgm:t>
    </dgm:pt>
    <dgm:pt modelId="{18B93586-8A4D-4E90-8785-411B6B7EDE8D}">
      <dgm:prSet/>
      <dgm:spPr/>
      <dgm:t>
        <a:bodyPr/>
        <a:lstStyle/>
        <a:p>
          <a:r>
            <a:rPr lang="en-US"/>
            <a:t>dc domain component</a:t>
          </a:r>
        </a:p>
      </dgm:t>
    </dgm:pt>
    <dgm:pt modelId="{4D291D84-F9F0-426D-998F-D0880F0481ED}" type="parTrans" cxnId="{8F6512DB-2009-4BDA-81D0-28CAFD94A3C6}">
      <dgm:prSet/>
      <dgm:spPr/>
      <dgm:t>
        <a:bodyPr/>
        <a:lstStyle/>
        <a:p>
          <a:endParaRPr lang="en-US"/>
        </a:p>
      </dgm:t>
    </dgm:pt>
    <dgm:pt modelId="{626CD6C9-F2D0-4C97-ADE9-5BC4B56BC94A}" type="sibTrans" cxnId="{8F6512DB-2009-4BDA-81D0-28CAFD94A3C6}">
      <dgm:prSet/>
      <dgm:spPr/>
      <dgm:t>
        <a:bodyPr/>
        <a:lstStyle/>
        <a:p>
          <a:endParaRPr lang="en-US"/>
        </a:p>
      </dgm:t>
    </dgm:pt>
    <dgm:pt modelId="{BAF3AB5D-A05E-4D2A-BF62-34CC0551305F}">
      <dgm:prSet/>
      <dgm:spPr/>
      <dgm:t>
        <a:bodyPr/>
        <a:lstStyle/>
        <a:p>
          <a:r>
            <a:rPr lang="en-US"/>
            <a:t>o organization</a:t>
          </a:r>
        </a:p>
      </dgm:t>
    </dgm:pt>
    <dgm:pt modelId="{CAE21A6C-4B85-4495-873F-CBA294DA84BD}" type="parTrans" cxnId="{E24C6616-AB60-4376-9440-7466ABC25FD9}">
      <dgm:prSet/>
      <dgm:spPr/>
      <dgm:t>
        <a:bodyPr/>
        <a:lstStyle/>
        <a:p>
          <a:endParaRPr lang="en-US"/>
        </a:p>
      </dgm:t>
    </dgm:pt>
    <dgm:pt modelId="{BECCF5B0-E316-4788-BD6F-7794EEEA06E5}" type="sibTrans" cxnId="{E24C6616-AB60-4376-9440-7466ABC25FD9}">
      <dgm:prSet/>
      <dgm:spPr/>
      <dgm:t>
        <a:bodyPr/>
        <a:lstStyle/>
        <a:p>
          <a:endParaRPr lang="en-US"/>
        </a:p>
      </dgm:t>
    </dgm:pt>
    <dgm:pt modelId="{73DAC3CB-6F0E-45E9-81AA-3149AF174C6C}">
      <dgm:prSet/>
      <dgm:spPr/>
      <dgm:t>
        <a:bodyPr/>
        <a:lstStyle/>
        <a:p>
          <a:r>
            <a:rPr lang="en-US"/>
            <a:t>ccountry</a:t>
          </a:r>
        </a:p>
      </dgm:t>
    </dgm:pt>
    <dgm:pt modelId="{B2886B2E-D210-4B44-93D9-5D0ED3FDB131}" type="parTrans" cxnId="{749083AE-5494-4E9F-A213-C1C93A45A4A8}">
      <dgm:prSet/>
      <dgm:spPr/>
      <dgm:t>
        <a:bodyPr/>
        <a:lstStyle/>
        <a:p>
          <a:endParaRPr lang="en-US"/>
        </a:p>
      </dgm:t>
    </dgm:pt>
    <dgm:pt modelId="{B4C785A0-4EE0-4564-AD6B-2C0998CA6503}" type="sibTrans" cxnId="{749083AE-5494-4E9F-A213-C1C93A45A4A8}">
      <dgm:prSet/>
      <dgm:spPr/>
      <dgm:t>
        <a:bodyPr/>
        <a:lstStyle/>
        <a:p>
          <a:endParaRPr lang="en-US"/>
        </a:p>
      </dgm:t>
    </dgm:pt>
    <dgm:pt modelId="{7EDF5895-B073-4D06-9265-4BEC6AE80976}" type="pres">
      <dgm:prSet presAssocID="{13E6A199-C1E4-4D1D-A9D8-CEA337662B2A}" presName="matrix" presStyleCnt="0">
        <dgm:presLayoutVars>
          <dgm:chMax val="1"/>
          <dgm:dir/>
          <dgm:resizeHandles val="exact"/>
        </dgm:presLayoutVars>
      </dgm:prSet>
      <dgm:spPr/>
    </dgm:pt>
    <dgm:pt modelId="{EAB69F64-70BB-4AE0-9285-8A1D1873B4B1}" type="pres">
      <dgm:prSet presAssocID="{13E6A199-C1E4-4D1D-A9D8-CEA337662B2A}" presName="diamond" presStyleLbl="bgShp" presStyleIdx="0" presStyleCnt="1"/>
      <dgm:spPr/>
    </dgm:pt>
    <dgm:pt modelId="{C25FC0B8-43CF-4392-930B-738A93B10045}" type="pres">
      <dgm:prSet presAssocID="{13E6A199-C1E4-4D1D-A9D8-CEA337662B2A}" presName="quad1" presStyleLbl="node1" presStyleIdx="0" presStyleCnt="4">
        <dgm:presLayoutVars>
          <dgm:chMax val="0"/>
          <dgm:chPref val="0"/>
          <dgm:bulletEnabled val="1"/>
        </dgm:presLayoutVars>
      </dgm:prSet>
      <dgm:spPr/>
    </dgm:pt>
    <dgm:pt modelId="{0695D19B-9C71-482B-A363-8482A93B1FE7}" type="pres">
      <dgm:prSet presAssocID="{13E6A199-C1E4-4D1D-A9D8-CEA337662B2A}" presName="quad2" presStyleLbl="node1" presStyleIdx="1" presStyleCnt="4">
        <dgm:presLayoutVars>
          <dgm:chMax val="0"/>
          <dgm:chPref val="0"/>
          <dgm:bulletEnabled val="1"/>
        </dgm:presLayoutVars>
      </dgm:prSet>
      <dgm:spPr/>
    </dgm:pt>
    <dgm:pt modelId="{92523A41-551D-4D5D-87FF-002AFE1B36E5}" type="pres">
      <dgm:prSet presAssocID="{13E6A199-C1E4-4D1D-A9D8-CEA337662B2A}" presName="quad3" presStyleLbl="node1" presStyleIdx="2" presStyleCnt="4">
        <dgm:presLayoutVars>
          <dgm:chMax val="0"/>
          <dgm:chPref val="0"/>
          <dgm:bulletEnabled val="1"/>
        </dgm:presLayoutVars>
      </dgm:prSet>
      <dgm:spPr/>
    </dgm:pt>
    <dgm:pt modelId="{EA24661B-2E04-44AA-BE8B-7B5D8994CD68}" type="pres">
      <dgm:prSet presAssocID="{13E6A199-C1E4-4D1D-A9D8-CEA337662B2A}" presName="quad4" presStyleLbl="node1" presStyleIdx="3" presStyleCnt="4">
        <dgm:presLayoutVars>
          <dgm:chMax val="0"/>
          <dgm:chPref val="0"/>
          <dgm:bulletEnabled val="1"/>
        </dgm:presLayoutVars>
      </dgm:prSet>
      <dgm:spPr/>
    </dgm:pt>
  </dgm:ptLst>
  <dgm:cxnLst>
    <dgm:cxn modelId="{30AD5305-53B0-4552-91A4-E69AD0495A2F}" srcId="{13E6A199-C1E4-4D1D-A9D8-CEA337662B2A}" destId="{3E12FC9C-91DD-46D4-82AE-F7F0C7F31A62}" srcOrd="0" destOrd="0" parTransId="{103600E9-1DC9-40AC-8AA0-8F59255CDF97}" sibTransId="{EC1DC4D9-75A8-41B9-9C76-A1E9AF06B30C}"/>
    <dgm:cxn modelId="{E24C6616-AB60-4376-9440-7466ABC25FD9}" srcId="{13E6A199-C1E4-4D1D-A9D8-CEA337662B2A}" destId="{BAF3AB5D-A05E-4D2A-BF62-34CC0551305F}" srcOrd="2" destOrd="0" parTransId="{CAE21A6C-4B85-4495-873F-CBA294DA84BD}" sibTransId="{BECCF5B0-E316-4788-BD6F-7794EEEA06E5}"/>
    <dgm:cxn modelId="{6F113C4D-6019-445C-B116-B2E44176CDBC}" type="presOf" srcId="{18B93586-8A4D-4E90-8785-411B6B7EDE8D}" destId="{0695D19B-9C71-482B-A363-8482A93B1FE7}" srcOrd="0" destOrd="0" presId="urn:microsoft.com/office/officeart/2005/8/layout/matrix3"/>
    <dgm:cxn modelId="{A08DFE8D-8A34-46AD-BB91-7C71569C6FF7}" type="presOf" srcId="{BAF3AB5D-A05E-4D2A-BF62-34CC0551305F}" destId="{92523A41-551D-4D5D-87FF-002AFE1B36E5}" srcOrd="0" destOrd="0" presId="urn:microsoft.com/office/officeart/2005/8/layout/matrix3"/>
    <dgm:cxn modelId="{749083AE-5494-4E9F-A213-C1C93A45A4A8}" srcId="{13E6A199-C1E4-4D1D-A9D8-CEA337662B2A}" destId="{73DAC3CB-6F0E-45E9-81AA-3149AF174C6C}" srcOrd="3" destOrd="0" parTransId="{B2886B2E-D210-4B44-93D9-5D0ED3FDB131}" sibTransId="{B4C785A0-4EE0-4564-AD6B-2C0998CA6503}"/>
    <dgm:cxn modelId="{E6C048B2-0147-4989-B125-695DB3020444}" type="presOf" srcId="{73DAC3CB-6F0E-45E9-81AA-3149AF174C6C}" destId="{EA24661B-2E04-44AA-BE8B-7B5D8994CD68}" srcOrd="0" destOrd="0" presId="urn:microsoft.com/office/officeart/2005/8/layout/matrix3"/>
    <dgm:cxn modelId="{FDBDDDB6-9149-4816-9E41-931677E040C6}" type="presOf" srcId="{3E12FC9C-91DD-46D4-82AE-F7F0C7F31A62}" destId="{C25FC0B8-43CF-4392-930B-738A93B10045}" srcOrd="0" destOrd="0" presId="urn:microsoft.com/office/officeart/2005/8/layout/matrix3"/>
    <dgm:cxn modelId="{4C7F49D5-EC8B-4983-9071-0568788B89A6}" type="presOf" srcId="{13E6A199-C1E4-4D1D-A9D8-CEA337662B2A}" destId="{7EDF5895-B073-4D06-9265-4BEC6AE80976}" srcOrd="0" destOrd="0" presId="urn:microsoft.com/office/officeart/2005/8/layout/matrix3"/>
    <dgm:cxn modelId="{8F6512DB-2009-4BDA-81D0-28CAFD94A3C6}" srcId="{13E6A199-C1E4-4D1D-A9D8-CEA337662B2A}" destId="{18B93586-8A4D-4E90-8785-411B6B7EDE8D}" srcOrd="1" destOrd="0" parTransId="{4D291D84-F9F0-426D-998F-D0880F0481ED}" sibTransId="{626CD6C9-F2D0-4C97-ADE9-5BC4B56BC94A}"/>
    <dgm:cxn modelId="{5400C6C3-BB2B-47A7-BF59-7F0B1B93D035}" type="presParOf" srcId="{7EDF5895-B073-4D06-9265-4BEC6AE80976}" destId="{EAB69F64-70BB-4AE0-9285-8A1D1873B4B1}" srcOrd="0" destOrd="0" presId="urn:microsoft.com/office/officeart/2005/8/layout/matrix3"/>
    <dgm:cxn modelId="{B18C9D22-E245-4795-A8C5-5118612DDC21}" type="presParOf" srcId="{7EDF5895-B073-4D06-9265-4BEC6AE80976}" destId="{C25FC0B8-43CF-4392-930B-738A93B10045}" srcOrd="1" destOrd="0" presId="urn:microsoft.com/office/officeart/2005/8/layout/matrix3"/>
    <dgm:cxn modelId="{BFB49925-644A-4DBB-A267-4B3F90EBCD5D}" type="presParOf" srcId="{7EDF5895-B073-4D06-9265-4BEC6AE80976}" destId="{0695D19B-9C71-482B-A363-8482A93B1FE7}" srcOrd="2" destOrd="0" presId="urn:microsoft.com/office/officeart/2005/8/layout/matrix3"/>
    <dgm:cxn modelId="{F972527A-EB90-4AFA-9635-E29F28864274}" type="presParOf" srcId="{7EDF5895-B073-4D06-9265-4BEC6AE80976}" destId="{92523A41-551D-4D5D-87FF-002AFE1B36E5}" srcOrd="3" destOrd="0" presId="urn:microsoft.com/office/officeart/2005/8/layout/matrix3"/>
    <dgm:cxn modelId="{94A8F9EF-4EF0-444B-AF61-8280318B22D6}" type="presParOf" srcId="{7EDF5895-B073-4D06-9265-4BEC6AE80976}" destId="{EA24661B-2E04-44AA-BE8B-7B5D8994CD68}" srcOrd="4" destOrd="0" presId="urn:microsoft.com/office/officeart/2005/8/layout/matrix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4D1DAE65-A666-4A4A-B1F1-1DB42BE75F9D}"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74A0E9CE-CE1A-45F1-B801-4943F840B084}">
      <dgm:prSet/>
      <dgm:spPr/>
      <dgm:t>
        <a:bodyPr/>
        <a:lstStyle/>
        <a:p>
          <a:r>
            <a:rPr lang="en-US"/>
            <a:t>Se in Java potrei avere il problema di 2 classi che definiscono attributo A con tipi diversi, in LDAP invece attributeType "nome" di classi docente e rettore non è definito nella entry, ma ESTERNAMENTE, nello schema: quando mi riferisco ad un certo tipo, e' per forza QUEL tipo</a:t>
          </a:r>
        </a:p>
      </dgm:t>
    </dgm:pt>
    <dgm:pt modelId="{FF93F9CF-A69A-4342-9658-CE1EE72D0207}" type="parTrans" cxnId="{6E1306F9-E85F-41AB-8AB8-0B93D24EF877}">
      <dgm:prSet/>
      <dgm:spPr/>
      <dgm:t>
        <a:bodyPr/>
        <a:lstStyle/>
        <a:p>
          <a:endParaRPr lang="en-US"/>
        </a:p>
      </dgm:t>
    </dgm:pt>
    <dgm:pt modelId="{4C4C49B3-11F5-4428-800B-F023A45B54A7}" type="sibTrans" cxnId="{6E1306F9-E85F-41AB-8AB8-0B93D24EF877}">
      <dgm:prSet/>
      <dgm:spPr/>
      <dgm:t>
        <a:bodyPr/>
        <a:lstStyle/>
        <a:p>
          <a:endParaRPr lang="en-US"/>
        </a:p>
      </dgm:t>
    </dgm:pt>
    <dgm:pt modelId="{C7179FF2-968C-42E2-964B-3AADBC9D875B}">
      <dgm:prSet/>
      <dgm:spPr/>
      <dgm:t>
        <a:bodyPr/>
        <a:lstStyle/>
        <a:p>
          <a:r>
            <a:rPr lang="en-US"/>
            <a:t>E' come dire che in JAVA, tutte le variabili che si chiamano A hanno lo stesso tipo</a:t>
          </a:r>
        </a:p>
      </dgm:t>
    </dgm:pt>
    <dgm:pt modelId="{A3056C5B-EAEF-4139-B561-745EA09F9964}" type="parTrans" cxnId="{66EC3F37-CE0A-4208-AD73-17E8DAC7C316}">
      <dgm:prSet/>
      <dgm:spPr/>
      <dgm:t>
        <a:bodyPr/>
        <a:lstStyle/>
        <a:p>
          <a:endParaRPr lang="en-US"/>
        </a:p>
      </dgm:t>
    </dgm:pt>
    <dgm:pt modelId="{03522A9A-B6EB-489A-B434-DED2ADBDF464}" type="sibTrans" cxnId="{66EC3F37-CE0A-4208-AD73-17E8DAC7C316}">
      <dgm:prSet/>
      <dgm:spPr/>
      <dgm:t>
        <a:bodyPr/>
        <a:lstStyle/>
        <a:p>
          <a:endParaRPr lang="en-US"/>
        </a:p>
      </dgm:t>
    </dgm:pt>
    <dgm:pt modelId="{319F1351-14F5-40A6-B931-F065F4634822}">
      <dgm:prSet/>
      <dgm:spPr/>
      <dgm:t>
        <a:bodyPr/>
        <a:lstStyle/>
        <a:p>
          <a:r>
            <a:rPr lang="en-US"/>
            <a:t>L'effetto è che la entry che usa le diverse classi deve contenere tutti gli attributi MUST di tutte le sue classi, e può contenere tutti gli attributi MAY</a:t>
          </a:r>
        </a:p>
      </dgm:t>
    </dgm:pt>
    <dgm:pt modelId="{119C3290-9A6D-4856-9F13-6F1713843199}" type="parTrans" cxnId="{2BA0A8C9-D197-4745-B253-EA22A474FFB6}">
      <dgm:prSet/>
      <dgm:spPr/>
      <dgm:t>
        <a:bodyPr/>
        <a:lstStyle/>
        <a:p>
          <a:endParaRPr lang="en-US"/>
        </a:p>
      </dgm:t>
    </dgm:pt>
    <dgm:pt modelId="{04FD6CB0-440B-4009-9A79-BD9E2F516964}" type="sibTrans" cxnId="{2BA0A8C9-D197-4745-B253-EA22A474FFB6}">
      <dgm:prSet/>
      <dgm:spPr/>
      <dgm:t>
        <a:bodyPr/>
        <a:lstStyle/>
        <a:p>
          <a:endParaRPr lang="en-US"/>
        </a:p>
      </dgm:t>
    </dgm:pt>
    <dgm:pt modelId="{07F1F61F-3C20-439E-AD10-2EA3F64C7608}" type="pres">
      <dgm:prSet presAssocID="{4D1DAE65-A666-4A4A-B1F1-1DB42BE75F9D}" presName="root" presStyleCnt="0">
        <dgm:presLayoutVars>
          <dgm:dir/>
          <dgm:resizeHandles val="exact"/>
        </dgm:presLayoutVars>
      </dgm:prSet>
      <dgm:spPr/>
    </dgm:pt>
    <dgm:pt modelId="{D4214264-545C-4BC4-A8D4-54DD4DCBD1EA}" type="pres">
      <dgm:prSet presAssocID="{74A0E9CE-CE1A-45F1-B801-4943F840B084}" presName="compNode" presStyleCnt="0"/>
      <dgm:spPr/>
    </dgm:pt>
    <dgm:pt modelId="{D8587E0F-894A-4D67-B6F5-0008237245FB}" type="pres">
      <dgm:prSet presAssocID="{74A0E9CE-CE1A-45F1-B801-4943F840B084}" presName="bgRect" presStyleLbl="bgShp" presStyleIdx="0" presStyleCnt="3"/>
      <dgm:spPr/>
    </dgm:pt>
    <dgm:pt modelId="{B93A2E15-0D1B-419D-8FEC-1A4D83C92529}" type="pres">
      <dgm:prSet presAssocID="{74A0E9CE-CE1A-45F1-B801-4943F840B084}"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Web Design"/>
        </a:ext>
      </dgm:extLst>
    </dgm:pt>
    <dgm:pt modelId="{DE3ABED6-AEA0-417D-A28D-C7FFF43A2CFC}" type="pres">
      <dgm:prSet presAssocID="{74A0E9CE-CE1A-45F1-B801-4943F840B084}" presName="spaceRect" presStyleCnt="0"/>
      <dgm:spPr/>
    </dgm:pt>
    <dgm:pt modelId="{F8D40137-88EF-463F-A947-540F6D9FAE31}" type="pres">
      <dgm:prSet presAssocID="{74A0E9CE-CE1A-45F1-B801-4943F840B084}" presName="parTx" presStyleLbl="revTx" presStyleIdx="0" presStyleCnt="3">
        <dgm:presLayoutVars>
          <dgm:chMax val="0"/>
          <dgm:chPref val="0"/>
        </dgm:presLayoutVars>
      </dgm:prSet>
      <dgm:spPr/>
    </dgm:pt>
    <dgm:pt modelId="{3FF840C9-5D87-4FF8-95A0-797BF0987513}" type="pres">
      <dgm:prSet presAssocID="{4C4C49B3-11F5-4428-800B-F023A45B54A7}" presName="sibTrans" presStyleCnt="0"/>
      <dgm:spPr/>
    </dgm:pt>
    <dgm:pt modelId="{38007BF7-DF10-4DE2-ABC7-5F2562DDFAED}" type="pres">
      <dgm:prSet presAssocID="{C7179FF2-968C-42E2-964B-3AADBC9D875B}" presName="compNode" presStyleCnt="0"/>
      <dgm:spPr/>
    </dgm:pt>
    <dgm:pt modelId="{653F7A55-B532-4760-B9C9-F4E49321C422}" type="pres">
      <dgm:prSet presAssocID="{C7179FF2-968C-42E2-964B-3AADBC9D875B}" presName="bgRect" presStyleLbl="bgShp" presStyleIdx="1" presStyleCnt="3"/>
      <dgm:spPr/>
    </dgm:pt>
    <dgm:pt modelId="{9BC140B1-B6B8-4A42-9BAB-C69F00A22F1D}" type="pres">
      <dgm:prSet presAssocID="{C7179FF2-968C-42E2-964B-3AADBC9D875B}"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Quotes"/>
        </a:ext>
      </dgm:extLst>
    </dgm:pt>
    <dgm:pt modelId="{9BDB10EF-6D6D-470F-97FB-EA6A16ACCB6C}" type="pres">
      <dgm:prSet presAssocID="{C7179FF2-968C-42E2-964B-3AADBC9D875B}" presName="spaceRect" presStyleCnt="0"/>
      <dgm:spPr/>
    </dgm:pt>
    <dgm:pt modelId="{AEE6520D-0394-48F8-8B1A-E187DD8E74B5}" type="pres">
      <dgm:prSet presAssocID="{C7179FF2-968C-42E2-964B-3AADBC9D875B}" presName="parTx" presStyleLbl="revTx" presStyleIdx="1" presStyleCnt="3">
        <dgm:presLayoutVars>
          <dgm:chMax val="0"/>
          <dgm:chPref val="0"/>
        </dgm:presLayoutVars>
      </dgm:prSet>
      <dgm:spPr/>
    </dgm:pt>
    <dgm:pt modelId="{500013E4-0F94-43DC-A7C8-BD0F07EA945A}" type="pres">
      <dgm:prSet presAssocID="{03522A9A-B6EB-489A-B434-DED2ADBDF464}" presName="sibTrans" presStyleCnt="0"/>
      <dgm:spPr/>
    </dgm:pt>
    <dgm:pt modelId="{3BA2A143-62E6-4BB4-9F04-6BC9235CA26C}" type="pres">
      <dgm:prSet presAssocID="{319F1351-14F5-40A6-B931-F065F4634822}" presName="compNode" presStyleCnt="0"/>
      <dgm:spPr/>
    </dgm:pt>
    <dgm:pt modelId="{EDD20297-A460-4ECE-A016-A6E192D33068}" type="pres">
      <dgm:prSet presAssocID="{319F1351-14F5-40A6-B931-F065F4634822}" presName="bgRect" presStyleLbl="bgShp" presStyleIdx="2" presStyleCnt="3"/>
      <dgm:spPr/>
    </dgm:pt>
    <dgm:pt modelId="{4D80B3EB-5BF3-479D-8BA9-E0867DA7999C}" type="pres">
      <dgm:prSet presAssocID="{319F1351-14F5-40A6-B931-F065F4634822}"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heckmark"/>
        </a:ext>
      </dgm:extLst>
    </dgm:pt>
    <dgm:pt modelId="{768E6E6E-C343-41BC-B606-9D666AB2F9C9}" type="pres">
      <dgm:prSet presAssocID="{319F1351-14F5-40A6-B931-F065F4634822}" presName="spaceRect" presStyleCnt="0"/>
      <dgm:spPr/>
    </dgm:pt>
    <dgm:pt modelId="{7281E706-2AA1-4CAE-AC6C-10AB8B6A3068}" type="pres">
      <dgm:prSet presAssocID="{319F1351-14F5-40A6-B931-F065F4634822}" presName="parTx" presStyleLbl="revTx" presStyleIdx="2" presStyleCnt="3">
        <dgm:presLayoutVars>
          <dgm:chMax val="0"/>
          <dgm:chPref val="0"/>
        </dgm:presLayoutVars>
      </dgm:prSet>
      <dgm:spPr/>
    </dgm:pt>
  </dgm:ptLst>
  <dgm:cxnLst>
    <dgm:cxn modelId="{66EC3F37-CE0A-4208-AD73-17E8DAC7C316}" srcId="{4D1DAE65-A666-4A4A-B1F1-1DB42BE75F9D}" destId="{C7179FF2-968C-42E2-964B-3AADBC9D875B}" srcOrd="1" destOrd="0" parTransId="{A3056C5B-EAEF-4139-B561-745EA09F9964}" sibTransId="{03522A9A-B6EB-489A-B434-DED2ADBDF464}"/>
    <dgm:cxn modelId="{1ED71AB9-766B-430D-A7C9-E818A5C9EF61}" type="presOf" srcId="{4D1DAE65-A666-4A4A-B1F1-1DB42BE75F9D}" destId="{07F1F61F-3C20-439E-AD10-2EA3F64C7608}" srcOrd="0" destOrd="0" presId="urn:microsoft.com/office/officeart/2018/2/layout/IconVerticalSolidList"/>
    <dgm:cxn modelId="{2BA0A8C9-D197-4745-B253-EA22A474FFB6}" srcId="{4D1DAE65-A666-4A4A-B1F1-1DB42BE75F9D}" destId="{319F1351-14F5-40A6-B931-F065F4634822}" srcOrd="2" destOrd="0" parTransId="{119C3290-9A6D-4856-9F13-6F1713843199}" sibTransId="{04FD6CB0-440B-4009-9A79-BD9E2F516964}"/>
    <dgm:cxn modelId="{7784EACE-08F7-4FAA-880D-6DC6D2728C6E}" type="presOf" srcId="{319F1351-14F5-40A6-B931-F065F4634822}" destId="{7281E706-2AA1-4CAE-AC6C-10AB8B6A3068}" srcOrd="0" destOrd="0" presId="urn:microsoft.com/office/officeart/2018/2/layout/IconVerticalSolidList"/>
    <dgm:cxn modelId="{1FBA5CDB-8DC1-4ABE-8D08-02811D3DB91E}" type="presOf" srcId="{74A0E9CE-CE1A-45F1-B801-4943F840B084}" destId="{F8D40137-88EF-463F-A947-540F6D9FAE31}" srcOrd="0" destOrd="0" presId="urn:microsoft.com/office/officeart/2018/2/layout/IconVerticalSolidList"/>
    <dgm:cxn modelId="{AA6542DD-1CC3-48A2-9160-BCCE797FF7D2}" type="presOf" srcId="{C7179FF2-968C-42E2-964B-3AADBC9D875B}" destId="{AEE6520D-0394-48F8-8B1A-E187DD8E74B5}" srcOrd="0" destOrd="0" presId="urn:microsoft.com/office/officeart/2018/2/layout/IconVerticalSolidList"/>
    <dgm:cxn modelId="{6E1306F9-E85F-41AB-8AB8-0B93D24EF877}" srcId="{4D1DAE65-A666-4A4A-B1F1-1DB42BE75F9D}" destId="{74A0E9CE-CE1A-45F1-B801-4943F840B084}" srcOrd="0" destOrd="0" parTransId="{FF93F9CF-A69A-4342-9658-CE1EE72D0207}" sibTransId="{4C4C49B3-11F5-4428-800B-F023A45B54A7}"/>
    <dgm:cxn modelId="{3C7E71C8-3BA6-475A-AA00-13FE22B29945}" type="presParOf" srcId="{07F1F61F-3C20-439E-AD10-2EA3F64C7608}" destId="{D4214264-545C-4BC4-A8D4-54DD4DCBD1EA}" srcOrd="0" destOrd="0" presId="urn:microsoft.com/office/officeart/2018/2/layout/IconVerticalSolidList"/>
    <dgm:cxn modelId="{F5AA8DA7-734F-4990-9BFE-F327E3924422}" type="presParOf" srcId="{D4214264-545C-4BC4-A8D4-54DD4DCBD1EA}" destId="{D8587E0F-894A-4D67-B6F5-0008237245FB}" srcOrd="0" destOrd="0" presId="urn:microsoft.com/office/officeart/2018/2/layout/IconVerticalSolidList"/>
    <dgm:cxn modelId="{0E92CD90-189A-4D01-9F3A-97316625E22A}" type="presParOf" srcId="{D4214264-545C-4BC4-A8D4-54DD4DCBD1EA}" destId="{B93A2E15-0D1B-419D-8FEC-1A4D83C92529}" srcOrd="1" destOrd="0" presId="urn:microsoft.com/office/officeart/2018/2/layout/IconVerticalSolidList"/>
    <dgm:cxn modelId="{1AC80BDF-A75B-4A03-B238-974C72D5DFC6}" type="presParOf" srcId="{D4214264-545C-4BC4-A8D4-54DD4DCBD1EA}" destId="{DE3ABED6-AEA0-417D-A28D-C7FFF43A2CFC}" srcOrd="2" destOrd="0" presId="urn:microsoft.com/office/officeart/2018/2/layout/IconVerticalSolidList"/>
    <dgm:cxn modelId="{F03749DE-A31E-42EC-AC43-B5114C93163F}" type="presParOf" srcId="{D4214264-545C-4BC4-A8D4-54DD4DCBD1EA}" destId="{F8D40137-88EF-463F-A947-540F6D9FAE31}" srcOrd="3" destOrd="0" presId="urn:microsoft.com/office/officeart/2018/2/layout/IconVerticalSolidList"/>
    <dgm:cxn modelId="{9AD53D58-A78F-45E7-BA69-91FA2408E726}" type="presParOf" srcId="{07F1F61F-3C20-439E-AD10-2EA3F64C7608}" destId="{3FF840C9-5D87-4FF8-95A0-797BF0987513}" srcOrd="1" destOrd="0" presId="urn:microsoft.com/office/officeart/2018/2/layout/IconVerticalSolidList"/>
    <dgm:cxn modelId="{313BD4D3-3DB6-439A-B473-91B0A7DD350B}" type="presParOf" srcId="{07F1F61F-3C20-439E-AD10-2EA3F64C7608}" destId="{38007BF7-DF10-4DE2-ABC7-5F2562DDFAED}" srcOrd="2" destOrd="0" presId="urn:microsoft.com/office/officeart/2018/2/layout/IconVerticalSolidList"/>
    <dgm:cxn modelId="{6F6C5E96-3FFE-40EB-8C7B-D899CE5C8F5A}" type="presParOf" srcId="{38007BF7-DF10-4DE2-ABC7-5F2562DDFAED}" destId="{653F7A55-B532-4760-B9C9-F4E49321C422}" srcOrd="0" destOrd="0" presId="urn:microsoft.com/office/officeart/2018/2/layout/IconVerticalSolidList"/>
    <dgm:cxn modelId="{436A493B-2F65-4F1B-AD18-E5C8F353C3DE}" type="presParOf" srcId="{38007BF7-DF10-4DE2-ABC7-5F2562DDFAED}" destId="{9BC140B1-B6B8-4A42-9BAB-C69F00A22F1D}" srcOrd="1" destOrd="0" presId="urn:microsoft.com/office/officeart/2018/2/layout/IconVerticalSolidList"/>
    <dgm:cxn modelId="{7AE92BC2-2A3F-4573-8253-41B215ADE37A}" type="presParOf" srcId="{38007BF7-DF10-4DE2-ABC7-5F2562DDFAED}" destId="{9BDB10EF-6D6D-470F-97FB-EA6A16ACCB6C}" srcOrd="2" destOrd="0" presId="urn:microsoft.com/office/officeart/2018/2/layout/IconVerticalSolidList"/>
    <dgm:cxn modelId="{B456DE4C-38DF-4AA9-BE31-C19FCADE8CBA}" type="presParOf" srcId="{38007BF7-DF10-4DE2-ABC7-5F2562DDFAED}" destId="{AEE6520D-0394-48F8-8B1A-E187DD8E74B5}" srcOrd="3" destOrd="0" presId="urn:microsoft.com/office/officeart/2018/2/layout/IconVerticalSolidList"/>
    <dgm:cxn modelId="{9824BAA9-52BE-4676-8A26-9EBD9BE69AA0}" type="presParOf" srcId="{07F1F61F-3C20-439E-AD10-2EA3F64C7608}" destId="{500013E4-0F94-43DC-A7C8-BD0F07EA945A}" srcOrd="3" destOrd="0" presId="urn:microsoft.com/office/officeart/2018/2/layout/IconVerticalSolidList"/>
    <dgm:cxn modelId="{051FCCD7-FED7-400C-9026-4679D70ED7B5}" type="presParOf" srcId="{07F1F61F-3C20-439E-AD10-2EA3F64C7608}" destId="{3BA2A143-62E6-4BB4-9F04-6BC9235CA26C}" srcOrd="4" destOrd="0" presId="urn:microsoft.com/office/officeart/2018/2/layout/IconVerticalSolidList"/>
    <dgm:cxn modelId="{9D6687E4-102B-4AE4-ADD0-66F150210E41}" type="presParOf" srcId="{3BA2A143-62E6-4BB4-9F04-6BC9235CA26C}" destId="{EDD20297-A460-4ECE-A016-A6E192D33068}" srcOrd="0" destOrd="0" presId="urn:microsoft.com/office/officeart/2018/2/layout/IconVerticalSolidList"/>
    <dgm:cxn modelId="{6643FA8B-385B-4613-B1C8-0D6C176DE76D}" type="presParOf" srcId="{3BA2A143-62E6-4BB4-9F04-6BC9235CA26C}" destId="{4D80B3EB-5BF3-479D-8BA9-E0867DA7999C}" srcOrd="1" destOrd="0" presId="urn:microsoft.com/office/officeart/2018/2/layout/IconVerticalSolidList"/>
    <dgm:cxn modelId="{681ADF34-1E1D-4026-859B-2B14D1820E97}" type="presParOf" srcId="{3BA2A143-62E6-4BB4-9F04-6BC9235CA26C}" destId="{768E6E6E-C343-41BC-B606-9D666AB2F9C9}" srcOrd="2" destOrd="0" presId="urn:microsoft.com/office/officeart/2018/2/layout/IconVerticalSolidList"/>
    <dgm:cxn modelId="{CE5CBF3F-F677-44EB-8611-430BFE8DC5AB}" type="presParOf" srcId="{3BA2A143-62E6-4BB4-9F04-6BC9235CA26C}" destId="{7281E706-2AA1-4CAE-AC6C-10AB8B6A3068}"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2DA01864-D0B8-4BF7-82A9-7F3BDD4F2DCB}" type="doc">
      <dgm:prSet loTypeId="urn:microsoft.com/office/officeart/2005/8/layout/hierarchy1" loCatId="hierarchy" qsTypeId="urn:microsoft.com/office/officeart/2005/8/quickstyle/simple1" qsCatId="simple" csTypeId="urn:microsoft.com/office/officeart/2005/8/colors/accent1_2" csCatId="accent1"/>
      <dgm:spPr/>
      <dgm:t>
        <a:bodyPr/>
        <a:lstStyle/>
        <a:p>
          <a:endParaRPr lang="en-US"/>
        </a:p>
      </dgm:t>
    </dgm:pt>
    <dgm:pt modelId="{47BEDC56-8C77-4CB4-A857-9153DEAAEAB3}">
      <dgm:prSet/>
      <dgm:spPr/>
      <dgm:t>
        <a:bodyPr/>
        <a:lstStyle/>
        <a:p>
          <a:r>
            <a:rPr lang="en-US"/>
            <a:t>organization</a:t>
          </a:r>
        </a:p>
      </dgm:t>
    </dgm:pt>
    <dgm:pt modelId="{A2858D91-6B5E-418C-AFC9-72DC9738B67C}" type="parTrans" cxnId="{2E6D4EA3-4F39-49F4-A93B-F1AF736BF422}">
      <dgm:prSet/>
      <dgm:spPr/>
      <dgm:t>
        <a:bodyPr/>
        <a:lstStyle/>
        <a:p>
          <a:endParaRPr lang="en-US"/>
        </a:p>
      </dgm:t>
    </dgm:pt>
    <dgm:pt modelId="{35018D89-7C66-4E09-8227-F31B61B6ABF5}" type="sibTrans" cxnId="{2E6D4EA3-4F39-49F4-A93B-F1AF736BF422}">
      <dgm:prSet/>
      <dgm:spPr/>
      <dgm:t>
        <a:bodyPr/>
        <a:lstStyle/>
        <a:p>
          <a:endParaRPr lang="en-US"/>
        </a:p>
      </dgm:t>
    </dgm:pt>
    <dgm:pt modelId="{206D9573-DDF0-4C05-9C4F-F5392801DEDE}">
      <dgm:prSet/>
      <dgm:spPr/>
      <dgm:t>
        <a:bodyPr/>
        <a:lstStyle/>
        <a:p>
          <a:r>
            <a:rPr lang="en-US"/>
            <a:t>person</a:t>
          </a:r>
        </a:p>
      </dgm:t>
    </dgm:pt>
    <dgm:pt modelId="{ECBC9D78-00F3-4BE5-A045-213759BBED36}" type="parTrans" cxnId="{D39BD0AE-55FA-45E5-B906-73C21401572F}">
      <dgm:prSet/>
      <dgm:spPr/>
      <dgm:t>
        <a:bodyPr/>
        <a:lstStyle/>
        <a:p>
          <a:endParaRPr lang="en-US"/>
        </a:p>
      </dgm:t>
    </dgm:pt>
    <dgm:pt modelId="{FD3683E7-D0FF-4D46-B3B3-326F39FE309D}" type="sibTrans" cxnId="{D39BD0AE-55FA-45E5-B906-73C21401572F}">
      <dgm:prSet/>
      <dgm:spPr/>
      <dgm:t>
        <a:bodyPr/>
        <a:lstStyle/>
        <a:p>
          <a:endParaRPr lang="en-US"/>
        </a:p>
      </dgm:t>
    </dgm:pt>
    <dgm:pt modelId="{77C65423-05CE-413D-B4B3-B47DA8DE9C24}">
      <dgm:prSet/>
      <dgm:spPr/>
      <dgm:t>
        <a:bodyPr/>
        <a:lstStyle/>
        <a:p>
          <a:r>
            <a:rPr lang="en-US"/>
            <a:t>device</a:t>
          </a:r>
        </a:p>
      </dgm:t>
    </dgm:pt>
    <dgm:pt modelId="{FEA90A32-EC79-4415-8D9E-05A05105A314}" type="parTrans" cxnId="{0C6B2F87-54D5-4A6C-A097-0F04E1F1592A}">
      <dgm:prSet/>
      <dgm:spPr/>
      <dgm:t>
        <a:bodyPr/>
        <a:lstStyle/>
        <a:p>
          <a:endParaRPr lang="en-US"/>
        </a:p>
      </dgm:t>
    </dgm:pt>
    <dgm:pt modelId="{B70E9B57-254C-4D2D-9A12-BD8EF1A1D5D9}" type="sibTrans" cxnId="{0C6B2F87-54D5-4A6C-A097-0F04E1F1592A}">
      <dgm:prSet/>
      <dgm:spPr/>
      <dgm:t>
        <a:bodyPr/>
        <a:lstStyle/>
        <a:p>
          <a:endParaRPr lang="en-US"/>
        </a:p>
      </dgm:t>
    </dgm:pt>
    <dgm:pt modelId="{ADA0D858-1BA6-4649-B3FE-957224A7E374}" type="pres">
      <dgm:prSet presAssocID="{2DA01864-D0B8-4BF7-82A9-7F3BDD4F2DCB}" presName="hierChild1" presStyleCnt="0">
        <dgm:presLayoutVars>
          <dgm:chPref val="1"/>
          <dgm:dir/>
          <dgm:animOne val="branch"/>
          <dgm:animLvl val="lvl"/>
          <dgm:resizeHandles/>
        </dgm:presLayoutVars>
      </dgm:prSet>
      <dgm:spPr/>
    </dgm:pt>
    <dgm:pt modelId="{D2EC061E-0DA8-4FF7-98BB-7445F92C6C1C}" type="pres">
      <dgm:prSet presAssocID="{47BEDC56-8C77-4CB4-A857-9153DEAAEAB3}" presName="hierRoot1" presStyleCnt="0"/>
      <dgm:spPr/>
    </dgm:pt>
    <dgm:pt modelId="{04C629C9-2D5E-4560-8BAE-76B20D28709C}" type="pres">
      <dgm:prSet presAssocID="{47BEDC56-8C77-4CB4-A857-9153DEAAEAB3}" presName="composite" presStyleCnt="0"/>
      <dgm:spPr/>
    </dgm:pt>
    <dgm:pt modelId="{D1A22C0D-15F3-432B-A52D-C31917657213}" type="pres">
      <dgm:prSet presAssocID="{47BEDC56-8C77-4CB4-A857-9153DEAAEAB3}" presName="background" presStyleLbl="node0" presStyleIdx="0" presStyleCnt="3"/>
      <dgm:spPr/>
    </dgm:pt>
    <dgm:pt modelId="{690DA0DD-A813-4EB4-8DE6-BF55B66C2A01}" type="pres">
      <dgm:prSet presAssocID="{47BEDC56-8C77-4CB4-A857-9153DEAAEAB3}" presName="text" presStyleLbl="fgAcc0" presStyleIdx="0" presStyleCnt="3">
        <dgm:presLayoutVars>
          <dgm:chPref val="3"/>
        </dgm:presLayoutVars>
      </dgm:prSet>
      <dgm:spPr/>
    </dgm:pt>
    <dgm:pt modelId="{852ACF30-9792-4D8B-B060-AC181E46C824}" type="pres">
      <dgm:prSet presAssocID="{47BEDC56-8C77-4CB4-A857-9153DEAAEAB3}" presName="hierChild2" presStyleCnt="0"/>
      <dgm:spPr/>
    </dgm:pt>
    <dgm:pt modelId="{52CFCE6A-2CBA-4882-8C58-ABA17C5928BB}" type="pres">
      <dgm:prSet presAssocID="{206D9573-DDF0-4C05-9C4F-F5392801DEDE}" presName="hierRoot1" presStyleCnt="0"/>
      <dgm:spPr/>
    </dgm:pt>
    <dgm:pt modelId="{ABD55BFC-0639-463A-9782-D212B170995D}" type="pres">
      <dgm:prSet presAssocID="{206D9573-DDF0-4C05-9C4F-F5392801DEDE}" presName="composite" presStyleCnt="0"/>
      <dgm:spPr/>
    </dgm:pt>
    <dgm:pt modelId="{42239511-1028-4669-AA4E-A9C2924A99E0}" type="pres">
      <dgm:prSet presAssocID="{206D9573-DDF0-4C05-9C4F-F5392801DEDE}" presName="background" presStyleLbl="node0" presStyleIdx="1" presStyleCnt="3"/>
      <dgm:spPr/>
    </dgm:pt>
    <dgm:pt modelId="{A866FB49-141D-4713-8C27-7F68A01FBBB9}" type="pres">
      <dgm:prSet presAssocID="{206D9573-DDF0-4C05-9C4F-F5392801DEDE}" presName="text" presStyleLbl="fgAcc0" presStyleIdx="1" presStyleCnt="3">
        <dgm:presLayoutVars>
          <dgm:chPref val="3"/>
        </dgm:presLayoutVars>
      </dgm:prSet>
      <dgm:spPr/>
    </dgm:pt>
    <dgm:pt modelId="{CCD27C4B-8234-4C67-8DFE-35DCC15FCEB0}" type="pres">
      <dgm:prSet presAssocID="{206D9573-DDF0-4C05-9C4F-F5392801DEDE}" presName="hierChild2" presStyleCnt="0"/>
      <dgm:spPr/>
    </dgm:pt>
    <dgm:pt modelId="{D0737878-2BA9-465D-83DE-45561571E244}" type="pres">
      <dgm:prSet presAssocID="{77C65423-05CE-413D-B4B3-B47DA8DE9C24}" presName="hierRoot1" presStyleCnt="0"/>
      <dgm:spPr/>
    </dgm:pt>
    <dgm:pt modelId="{9D76E829-BC3A-4BE2-B85C-9D92214F1790}" type="pres">
      <dgm:prSet presAssocID="{77C65423-05CE-413D-B4B3-B47DA8DE9C24}" presName="composite" presStyleCnt="0"/>
      <dgm:spPr/>
    </dgm:pt>
    <dgm:pt modelId="{D9DCEF85-3616-4956-97F0-38C83BE25A9B}" type="pres">
      <dgm:prSet presAssocID="{77C65423-05CE-413D-B4B3-B47DA8DE9C24}" presName="background" presStyleLbl="node0" presStyleIdx="2" presStyleCnt="3"/>
      <dgm:spPr/>
    </dgm:pt>
    <dgm:pt modelId="{1F43C01B-4FCC-4729-92D1-2B21ABF1AEEC}" type="pres">
      <dgm:prSet presAssocID="{77C65423-05CE-413D-B4B3-B47DA8DE9C24}" presName="text" presStyleLbl="fgAcc0" presStyleIdx="2" presStyleCnt="3">
        <dgm:presLayoutVars>
          <dgm:chPref val="3"/>
        </dgm:presLayoutVars>
      </dgm:prSet>
      <dgm:spPr/>
    </dgm:pt>
    <dgm:pt modelId="{0DABEA0D-9C90-492D-8653-9BF9A738EC6B}" type="pres">
      <dgm:prSet presAssocID="{77C65423-05CE-413D-B4B3-B47DA8DE9C24}" presName="hierChild2" presStyleCnt="0"/>
      <dgm:spPr/>
    </dgm:pt>
  </dgm:ptLst>
  <dgm:cxnLst>
    <dgm:cxn modelId="{B6550804-FB72-4208-9EF8-69B3A854EAE6}" type="presOf" srcId="{77C65423-05CE-413D-B4B3-B47DA8DE9C24}" destId="{1F43C01B-4FCC-4729-92D1-2B21ABF1AEEC}" srcOrd="0" destOrd="0" presId="urn:microsoft.com/office/officeart/2005/8/layout/hierarchy1"/>
    <dgm:cxn modelId="{613BC319-BD06-4E9C-B1C0-6B2B5E72A5EC}" type="presOf" srcId="{2DA01864-D0B8-4BF7-82A9-7F3BDD4F2DCB}" destId="{ADA0D858-1BA6-4649-B3FE-957224A7E374}" srcOrd="0" destOrd="0" presId="urn:microsoft.com/office/officeart/2005/8/layout/hierarchy1"/>
    <dgm:cxn modelId="{A6897C25-B4DE-4791-9C48-9886C6E91C96}" type="presOf" srcId="{47BEDC56-8C77-4CB4-A857-9153DEAAEAB3}" destId="{690DA0DD-A813-4EB4-8DE6-BF55B66C2A01}" srcOrd="0" destOrd="0" presId="urn:microsoft.com/office/officeart/2005/8/layout/hierarchy1"/>
    <dgm:cxn modelId="{0C6B2F87-54D5-4A6C-A097-0F04E1F1592A}" srcId="{2DA01864-D0B8-4BF7-82A9-7F3BDD4F2DCB}" destId="{77C65423-05CE-413D-B4B3-B47DA8DE9C24}" srcOrd="2" destOrd="0" parTransId="{FEA90A32-EC79-4415-8D9E-05A05105A314}" sibTransId="{B70E9B57-254C-4D2D-9A12-BD8EF1A1D5D9}"/>
    <dgm:cxn modelId="{5B534390-6FBF-4C3D-84C8-9423C38FEE81}" type="presOf" srcId="{206D9573-DDF0-4C05-9C4F-F5392801DEDE}" destId="{A866FB49-141D-4713-8C27-7F68A01FBBB9}" srcOrd="0" destOrd="0" presId="urn:microsoft.com/office/officeart/2005/8/layout/hierarchy1"/>
    <dgm:cxn modelId="{2E6D4EA3-4F39-49F4-A93B-F1AF736BF422}" srcId="{2DA01864-D0B8-4BF7-82A9-7F3BDD4F2DCB}" destId="{47BEDC56-8C77-4CB4-A857-9153DEAAEAB3}" srcOrd="0" destOrd="0" parTransId="{A2858D91-6B5E-418C-AFC9-72DC9738B67C}" sibTransId="{35018D89-7C66-4E09-8227-F31B61B6ABF5}"/>
    <dgm:cxn modelId="{D39BD0AE-55FA-45E5-B906-73C21401572F}" srcId="{2DA01864-D0B8-4BF7-82A9-7F3BDD4F2DCB}" destId="{206D9573-DDF0-4C05-9C4F-F5392801DEDE}" srcOrd="1" destOrd="0" parTransId="{ECBC9D78-00F3-4BE5-A045-213759BBED36}" sibTransId="{FD3683E7-D0FF-4D46-B3B3-326F39FE309D}"/>
    <dgm:cxn modelId="{287B18F7-CA47-4648-9EF5-F3C6600000ED}" type="presParOf" srcId="{ADA0D858-1BA6-4649-B3FE-957224A7E374}" destId="{D2EC061E-0DA8-4FF7-98BB-7445F92C6C1C}" srcOrd="0" destOrd="0" presId="urn:microsoft.com/office/officeart/2005/8/layout/hierarchy1"/>
    <dgm:cxn modelId="{1D3662C7-6F60-41CB-A326-675D69A0DB6B}" type="presParOf" srcId="{D2EC061E-0DA8-4FF7-98BB-7445F92C6C1C}" destId="{04C629C9-2D5E-4560-8BAE-76B20D28709C}" srcOrd="0" destOrd="0" presId="urn:microsoft.com/office/officeart/2005/8/layout/hierarchy1"/>
    <dgm:cxn modelId="{AFCFB637-C7C8-4480-9486-81E95817BCF2}" type="presParOf" srcId="{04C629C9-2D5E-4560-8BAE-76B20D28709C}" destId="{D1A22C0D-15F3-432B-A52D-C31917657213}" srcOrd="0" destOrd="0" presId="urn:microsoft.com/office/officeart/2005/8/layout/hierarchy1"/>
    <dgm:cxn modelId="{1E1680AE-E12C-4877-8C02-2757DC771067}" type="presParOf" srcId="{04C629C9-2D5E-4560-8BAE-76B20D28709C}" destId="{690DA0DD-A813-4EB4-8DE6-BF55B66C2A01}" srcOrd="1" destOrd="0" presId="urn:microsoft.com/office/officeart/2005/8/layout/hierarchy1"/>
    <dgm:cxn modelId="{4CD80B58-D81A-462A-A7A1-E54D91066F1A}" type="presParOf" srcId="{D2EC061E-0DA8-4FF7-98BB-7445F92C6C1C}" destId="{852ACF30-9792-4D8B-B060-AC181E46C824}" srcOrd="1" destOrd="0" presId="urn:microsoft.com/office/officeart/2005/8/layout/hierarchy1"/>
    <dgm:cxn modelId="{D110CE6E-85AE-4517-ACE3-453211432C72}" type="presParOf" srcId="{ADA0D858-1BA6-4649-B3FE-957224A7E374}" destId="{52CFCE6A-2CBA-4882-8C58-ABA17C5928BB}" srcOrd="1" destOrd="0" presId="urn:microsoft.com/office/officeart/2005/8/layout/hierarchy1"/>
    <dgm:cxn modelId="{67BD4878-1B37-4901-8E54-6FE2B95E575D}" type="presParOf" srcId="{52CFCE6A-2CBA-4882-8C58-ABA17C5928BB}" destId="{ABD55BFC-0639-463A-9782-D212B170995D}" srcOrd="0" destOrd="0" presId="urn:microsoft.com/office/officeart/2005/8/layout/hierarchy1"/>
    <dgm:cxn modelId="{1D5F0BC1-88DB-45A9-B23B-1F112583ACCC}" type="presParOf" srcId="{ABD55BFC-0639-463A-9782-D212B170995D}" destId="{42239511-1028-4669-AA4E-A9C2924A99E0}" srcOrd="0" destOrd="0" presId="urn:microsoft.com/office/officeart/2005/8/layout/hierarchy1"/>
    <dgm:cxn modelId="{549BFC75-96E8-4EED-B0E2-5EC5351BC3A0}" type="presParOf" srcId="{ABD55BFC-0639-463A-9782-D212B170995D}" destId="{A866FB49-141D-4713-8C27-7F68A01FBBB9}" srcOrd="1" destOrd="0" presId="urn:microsoft.com/office/officeart/2005/8/layout/hierarchy1"/>
    <dgm:cxn modelId="{9782C948-7E22-4290-AEA9-A9E1107988CC}" type="presParOf" srcId="{52CFCE6A-2CBA-4882-8C58-ABA17C5928BB}" destId="{CCD27C4B-8234-4C67-8DFE-35DCC15FCEB0}" srcOrd="1" destOrd="0" presId="urn:microsoft.com/office/officeart/2005/8/layout/hierarchy1"/>
    <dgm:cxn modelId="{BB236BA8-464E-41F8-950E-2E65E522D138}" type="presParOf" srcId="{ADA0D858-1BA6-4649-B3FE-957224A7E374}" destId="{D0737878-2BA9-465D-83DE-45561571E244}" srcOrd="2" destOrd="0" presId="urn:microsoft.com/office/officeart/2005/8/layout/hierarchy1"/>
    <dgm:cxn modelId="{60892097-B6AC-46DB-8853-CF0B83FFBA96}" type="presParOf" srcId="{D0737878-2BA9-465D-83DE-45561571E244}" destId="{9D76E829-BC3A-4BE2-B85C-9D92214F1790}" srcOrd="0" destOrd="0" presId="urn:microsoft.com/office/officeart/2005/8/layout/hierarchy1"/>
    <dgm:cxn modelId="{829AFDBE-34D8-469C-887B-3BC2FA78B82A}" type="presParOf" srcId="{9D76E829-BC3A-4BE2-B85C-9D92214F1790}" destId="{D9DCEF85-3616-4956-97F0-38C83BE25A9B}" srcOrd="0" destOrd="0" presId="urn:microsoft.com/office/officeart/2005/8/layout/hierarchy1"/>
    <dgm:cxn modelId="{AD49BEAD-CDE4-4F0C-B0B1-A5005F8D835A}" type="presParOf" srcId="{9D76E829-BC3A-4BE2-B85C-9D92214F1790}" destId="{1F43C01B-4FCC-4729-92D1-2B21ABF1AEEC}" srcOrd="1" destOrd="0" presId="urn:microsoft.com/office/officeart/2005/8/layout/hierarchy1"/>
    <dgm:cxn modelId="{76B15F73-A5D4-479A-88CA-0A77D73292BC}" type="presParOf" srcId="{D0737878-2BA9-465D-83DE-45561571E244}" destId="{0DABEA0D-9C90-492D-8653-9BF9A738EC6B}"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65E28CF-AA59-4B55-878F-9188352A7FFB}"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63A6DC1D-99ED-450B-AA9F-30DE4DE5696C}">
      <dgm:prSet/>
      <dgm:spPr/>
      <dgm:t>
        <a:bodyPr/>
        <a:lstStyle/>
        <a:p>
          <a:r>
            <a:rPr lang="en-US"/>
            <a:t>L’installazione assistita si effettua tipicamente usando un package manager, nelle distribuzioni Linux</a:t>
          </a:r>
        </a:p>
      </dgm:t>
    </dgm:pt>
    <dgm:pt modelId="{CCE49EA0-1B4F-4D48-9BD6-9E8023358E54}" type="parTrans" cxnId="{4EDAA36E-A5BD-4527-8571-3F2996800F31}">
      <dgm:prSet/>
      <dgm:spPr/>
      <dgm:t>
        <a:bodyPr/>
        <a:lstStyle/>
        <a:p>
          <a:endParaRPr lang="en-US"/>
        </a:p>
      </dgm:t>
    </dgm:pt>
    <dgm:pt modelId="{18859695-AE57-4AD7-AB0D-FE6E1D525BD9}" type="sibTrans" cxnId="{4EDAA36E-A5BD-4527-8571-3F2996800F31}">
      <dgm:prSet/>
      <dgm:spPr/>
      <dgm:t>
        <a:bodyPr/>
        <a:lstStyle/>
        <a:p>
          <a:endParaRPr lang="en-US"/>
        </a:p>
      </dgm:t>
    </dgm:pt>
    <dgm:pt modelId="{6A1DABEB-1CBF-4CC0-B71C-C5056A43B143}">
      <dgm:prSet/>
      <dgm:spPr/>
      <dgm:t>
        <a:bodyPr/>
        <a:lstStyle/>
        <a:p>
          <a:r>
            <a:rPr lang="en-US"/>
            <a:t>Il tool si fa carico di verificare le dipendenze, scorrendo il grafo delle dipendenze di un dato pacchetto individuando tutti i componenti di cui ha bisogno</a:t>
          </a:r>
        </a:p>
      </dgm:t>
    </dgm:pt>
    <dgm:pt modelId="{FDA9051C-0671-43A1-A3FD-EA70EA1D17F2}" type="parTrans" cxnId="{8A7BB26A-8F0E-485B-AC38-D178FD1A5E20}">
      <dgm:prSet/>
      <dgm:spPr/>
      <dgm:t>
        <a:bodyPr/>
        <a:lstStyle/>
        <a:p>
          <a:endParaRPr lang="en-US"/>
        </a:p>
      </dgm:t>
    </dgm:pt>
    <dgm:pt modelId="{B4949293-0C9B-420F-840F-EF2C231612F8}" type="sibTrans" cxnId="{8A7BB26A-8F0E-485B-AC38-D178FD1A5E20}">
      <dgm:prSet/>
      <dgm:spPr/>
      <dgm:t>
        <a:bodyPr/>
        <a:lstStyle/>
        <a:p>
          <a:endParaRPr lang="en-US"/>
        </a:p>
      </dgm:t>
    </dgm:pt>
    <dgm:pt modelId="{30406C93-B0F9-4757-BE95-433736E17C1F}">
      <dgm:prSet/>
      <dgm:spPr/>
      <dgm:t>
        <a:bodyPr/>
        <a:lstStyle/>
        <a:p>
          <a:r>
            <a:rPr lang="en-US"/>
            <a:t>Un pacchetto tipicamente si presenta come un singolo file che contiene sia il software precompilato che i criteri per la verifica di compatibilità e prerequisiti</a:t>
          </a:r>
        </a:p>
      </dgm:t>
    </dgm:pt>
    <dgm:pt modelId="{6E435CBF-F820-434A-A09E-3BBE0B054D4C}" type="parTrans" cxnId="{3DE55AB1-27BA-41A1-A1B5-423E4B7257F4}">
      <dgm:prSet/>
      <dgm:spPr/>
      <dgm:t>
        <a:bodyPr/>
        <a:lstStyle/>
        <a:p>
          <a:endParaRPr lang="en-US"/>
        </a:p>
      </dgm:t>
    </dgm:pt>
    <dgm:pt modelId="{47DDC1BA-1B96-46F2-AB25-83FC30979866}" type="sibTrans" cxnId="{3DE55AB1-27BA-41A1-A1B5-423E4B7257F4}">
      <dgm:prSet/>
      <dgm:spPr/>
      <dgm:t>
        <a:bodyPr/>
        <a:lstStyle/>
        <a:p>
          <a:endParaRPr lang="en-US"/>
        </a:p>
      </dgm:t>
    </dgm:pt>
    <dgm:pt modelId="{63BB6A46-ADC0-4FC2-ACD7-40DA551C4A0E}" type="pres">
      <dgm:prSet presAssocID="{765E28CF-AA59-4B55-878F-9188352A7FFB}" presName="root" presStyleCnt="0">
        <dgm:presLayoutVars>
          <dgm:dir/>
          <dgm:resizeHandles val="exact"/>
        </dgm:presLayoutVars>
      </dgm:prSet>
      <dgm:spPr/>
    </dgm:pt>
    <dgm:pt modelId="{3A109969-336F-4ED9-89D2-B5392152BC89}" type="pres">
      <dgm:prSet presAssocID="{63A6DC1D-99ED-450B-AA9F-30DE4DE5696C}" presName="compNode" presStyleCnt="0"/>
      <dgm:spPr/>
    </dgm:pt>
    <dgm:pt modelId="{0E24A4DA-F370-4D7D-BBCB-AC662C8F9E45}" type="pres">
      <dgm:prSet presAssocID="{63A6DC1D-99ED-450B-AA9F-30DE4DE5696C}"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rocessor"/>
        </a:ext>
      </dgm:extLst>
    </dgm:pt>
    <dgm:pt modelId="{86AE75D4-146F-486E-B64E-F1B1503474F7}" type="pres">
      <dgm:prSet presAssocID="{63A6DC1D-99ED-450B-AA9F-30DE4DE5696C}" presName="spaceRect" presStyleCnt="0"/>
      <dgm:spPr/>
    </dgm:pt>
    <dgm:pt modelId="{CC1A3F0F-6F54-43DC-8291-E0E564F7B749}" type="pres">
      <dgm:prSet presAssocID="{63A6DC1D-99ED-450B-AA9F-30DE4DE5696C}" presName="textRect" presStyleLbl="revTx" presStyleIdx="0" presStyleCnt="3">
        <dgm:presLayoutVars>
          <dgm:chMax val="1"/>
          <dgm:chPref val="1"/>
        </dgm:presLayoutVars>
      </dgm:prSet>
      <dgm:spPr/>
    </dgm:pt>
    <dgm:pt modelId="{BCE49250-8B41-475A-A83D-56A5F1B5A161}" type="pres">
      <dgm:prSet presAssocID="{18859695-AE57-4AD7-AB0D-FE6E1D525BD9}" presName="sibTrans" presStyleCnt="0"/>
      <dgm:spPr/>
    </dgm:pt>
    <dgm:pt modelId="{CA36B94D-479E-4004-BA1B-5E4F80EABCEB}" type="pres">
      <dgm:prSet presAssocID="{6A1DABEB-1CBF-4CC0-B71C-C5056A43B143}" presName="compNode" presStyleCnt="0"/>
      <dgm:spPr/>
    </dgm:pt>
    <dgm:pt modelId="{00501D87-7572-4B32-8558-32EDC3A18670}" type="pres">
      <dgm:prSet presAssocID="{6A1DABEB-1CBF-4CC0-B71C-C5056A43B143}"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eckmark"/>
        </a:ext>
      </dgm:extLst>
    </dgm:pt>
    <dgm:pt modelId="{913CE8C5-CCEB-41A6-900B-BED2AE2499E5}" type="pres">
      <dgm:prSet presAssocID="{6A1DABEB-1CBF-4CC0-B71C-C5056A43B143}" presName="spaceRect" presStyleCnt="0"/>
      <dgm:spPr/>
    </dgm:pt>
    <dgm:pt modelId="{1D1F0D1D-D1F7-4C71-8787-01A82D9E91B7}" type="pres">
      <dgm:prSet presAssocID="{6A1DABEB-1CBF-4CC0-B71C-C5056A43B143}" presName="textRect" presStyleLbl="revTx" presStyleIdx="1" presStyleCnt="3">
        <dgm:presLayoutVars>
          <dgm:chMax val="1"/>
          <dgm:chPref val="1"/>
        </dgm:presLayoutVars>
      </dgm:prSet>
      <dgm:spPr/>
    </dgm:pt>
    <dgm:pt modelId="{9A88D41C-316C-45EE-86A6-7F63634B9363}" type="pres">
      <dgm:prSet presAssocID="{B4949293-0C9B-420F-840F-EF2C231612F8}" presName="sibTrans" presStyleCnt="0"/>
      <dgm:spPr/>
    </dgm:pt>
    <dgm:pt modelId="{BA52F572-BE7E-4915-8F8C-AB9AE5F3FD94}" type="pres">
      <dgm:prSet presAssocID="{30406C93-B0F9-4757-BE95-433736E17C1F}" presName="compNode" presStyleCnt="0"/>
      <dgm:spPr/>
    </dgm:pt>
    <dgm:pt modelId="{9B9F8639-7765-482A-95B2-46FADE922864}" type="pres">
      <dgm:prSet presAssocID="{30406C93-B0F9-4757-BE95-433736E17C1F}"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atabase"/>
        </a:ext>
      </dgm:extLst>
    </dgm:pt>
    <dgm:pt modelId="{7CA44640-E0AE-4E2A-9E8A-382B2418C5A9}" type="pres">
      <dgm:prSet presAssocID="{30406C93-B0F9-4757-BE95-433736E17C1F}" presName="spaceRect" presStyleCnt="0"/>
      <dgm:spPr/>
    </dgm:pt>
    <dgm:pt modelId="{18E663F9-9C08-41D0-8E3A-0D283F2B58D4}" type="pres">
      <dgm:prSet presAssocID="{30406C93-B0F9-4757-BE95-433736E17C1F}" presName="textRect" presStyleLbl="revTx" presStyleIdx="2" presStyleCnt="3">
        <dgm:presLayoutVars>
          <dgm:chMax val="1"/>
          <dgm:chPref val="1"/>
        </dgm:presLayoutVars>
      </dgm:prSet>
      <dgm:spPr/>
    </dgm:pt>
  </dgm:ptLst>
  <dgm:cxnLst>
    <dgm:cxn modelId="{CE393A46-DA3F-45DF-B8A1-2B4982B8AACC}" type="presOf" srcId="{63A6DC1D-99ED-450B-AA9F-30DE4DE5696C}" destId="{CC1A3F0F-6F54-43DC-8291-E0E564F7B749}" srcOrd="0" destOrd="0" presId="urn:microsoft.com/office/officeart/2018/2/layout/IconLabelList"/>
    <dgm:cxn modelId="{8A7BB26A-8F0E-485B-AC38-D178FD1A5E20}" srcId="{765E28CF-AA59-4B55-878F-9188352A7FFB}" destId="{6A1DABEB-1CBF-4CC0-B71C-C5056A43B143}" srcOrd="1" destOrd="0" parTransId="{FDA9051C-0671-43A1-A3FD-EA70EA1D17F2}" sibTransId="{B4949293-0C9B-420F-840F-EF2C231612F8}"/>
    <dgm:cxn modelId="{4EDAA36E-A5BD-4527-8571-3F2996800F31}" srcId="{765E28CF-AA59-4B55-878F-9188352A7FFB}" destId="{63A6DC1D-99ED-450B-AA9F-30DE4DE5696C}" srcOrd="0" destOrd="0" parTransId="{CCE49EA0-1B4F-4D48-9BD6-9E8023358E54}" sibTransId="{18859695-AE57-4AD7-AB0D-FE6E1D525BD9}"/>
    <dgm:cxn modelId="{02D19874-DD0B-44F6-8205-96CEC80455C2}" type="presOf" srcId="{765E28CF-AA59-4B55-878F-9188352A7FFB}" destId="{63BB6A46-ADC0-4FC2-ACD7-40DA551C4A0E}" srcOrd="0" destOrd="0" presId="urn:microsoft.com/office/officeart/2018/2/layout/IconLabelList"/>
    <dgm:cxn modelId="{3DE55AB1-27BA-41A1-A1B5-423E4B7257F4}" srcId="{765E28CF-AA59-4B55-878F-9188352A7FFB}" destId="{30406C93-B0F9-4757-BE95-433736E17C1F}" srcOrd="2" destOrd="0" parTransId="{6E435CBF-F820-434A-A09E-3BBE0B054D4C}" sibTransId="{47DDC1BA-1B96-46F2-AB25-83FC30979866}"/>
    <dgm:cxn modelId="{0C42C2CA-9664-46B9-BF26-1E864179BC62}" type="presOf" srcId="{6A1DABEB-1CBF-4CC0-B71C-C5056A43B143}" destId="{1D1F0D1D-D1F7-4C71-8787-01A82D9E91B7}" srcOrd="0" destOrd="0" presId="urn:microsoft.com/office/officeart/2018/2/layout/IconLabelList"/>
    <dgm:cxn modelId="{71E1ABD6-F922-4035-B2F8-32C2CB428ABB}" type="presOf" srcId="{30406C93-B0F9-4757-BE95-433736E17C1F}" destId="{18E663F9-9C08-41D0-8E3A-0D283F2B58D4}" srcOrd="0" destOrd="0" presId="urn:microsoft.com/office/officeart/2018/2/layout/IconLabelList"/>
    <dgm:cxn modelId="{904DB361-C4ED-47AA-8956-3EBA5188585F}" type="presParOf" srcId="{63BB6A46-ADC0-4FC2-ACD7-40DA551C4A0E}" destId="{3A109969-336F-4ED9-89D2-B5392152BC89}" srcOrd="0" destOrd="0" presId="urn:microsoft.com/office/officeart/2018/2/layout/IconLabelList"/>
    <dgm:cxn modelId="{AFE40DDA-5307-4CBE-B71C-8BC5E87C5876}" type="presParOf" srcId="{3A109969-336F-4ED9-89D2-B5392152BC89}" destId="{0E24A4DA-F370-4D7D-BBCB-AC662C8F9E45}" srcOrd="0" destOrd="0" presId="urn:microsoft.com/office/officeart/2018/2/layout/IconLabelList"/>
    <dgm:cxn modelId="{E0A0F430-CEB2-4061-8EFD-D83A9897D007}" type="presParOf" srcId="{3A109969-336F-4ED9-89D2-B5392152BC89}" destId="{86AE75D4-146F-486E-B64E-F1B1503474F7}" srcOrd="1" destOrd="0" presId="urn:microsoft.com/office/officeart/2018/2/layout/IconLabelList"/>
    <dgm:cxn modelId="{4064DB57-C615-4053-A9E0-0ACB5D2A39AC}" type="presParOf" srcId="{3A109969-336F-4ED9-89D2-B5392152BC89}" destId="{CC1A3F0F-6F54-43DC-8291-E0E564F7B749}" srcOrd="2" destOrd="0" presId="urn:microsoft.com/office/officeart/2018/2/layout/IconLabelList"/>
    <dgm:cxn modelId="{77CB6F1E-4101-4408-9B6B-A1436DFF6DCF}" type="presParOf" srcId="{63BB6A46-ADC0-4FC2-ACD7-40DA551C4A0E}" destId="{BCE49250-8B41-475A-A83D-56A5F1B5A161}" srcOrd="1" destOrd="0" presId="urn:microsoft.com/office/officeart/2018/2/layout/IconLabelList"/>
    <dgm:cxn modelId="{537DB527-5AB5-43C8-BF4B-1D4DCCF0F62E}" type="presParOf" srcId="{63BB6A46-ADC0-4FC2-ACD7-40DA551C4A0E}" destId="{CA36B94D-479E-4004-BA1B-5E4F80EABCEB}" srcOrd="2" destOrd="0" presId="urn:microsoft.com/office/officeart/2018/2/layout/IconLabelList"/>
    <dgm:cxn modelId="{E44298E2-29C8-4B3A-B705-83C0CA66ADB4}" type="presParOf" srcId="{CA36B94D-479E-4004-BA1B-5E4F80EABCEB}" destId="{00501D87-7572-4B32-8558-32EDC3A18670}" srcOrd="0" destOrd="0" presId="urn:microsoft.com/office/officeart/2018/2/layout/IconLabelList"/>
    <dgm:cxn modelId="{B9C0AD1A-C938-48C0-BBEB-24A5883FE3FE}" type="presParOf" srcId="{CA36B94D-479E-4004-BA1B-5E4F80EABCEB}" destId="{913CE8C5-CCEB-41A6-900B-BED2AE2499E5}" srcOrd="1" destOrd="0" presId="urn:microsoft.com/office/officeart/2018/2/layout/IconLabelList"/>
    <dgm:cxn modelId="{1FF36C8C-01B0-418B-98DD-FE25EA2262D2}" type="presParOf" srcId="{CA36B94D-479E-4004-BA1B-5E4F80EABCEB}" destId="{1D1F0D1D-D1F7-4C71-8787-01A82D9E91B7}" srcOrd="2" destOrd="0" presId="urn:microsoft.com/office/officeart/2018/2/layout/IconLabelList"/>
    <dgm:cxn modelId="{ABC2EA3E-8364-4CBF-986F-5EDAEC21F1DD}" type="presParOf" srcId="{63BB6A46-ADC0-4FC2-ACD7-40DA551C4A0E}" destId="{9A88D41C-316C-45EE-86A6-7F63634B9363}" srcOrd="3" destOrd="0" presId="urn:microsoft.com/office/officeart/2018/2/layout/IconLabelList"/>
    <dgm:cxn modelId="{B9DAA253-90AA-47E4-B648-936C0D092DB3}" type="presParOf" srcId="{63BB6A46-ADC0-4FC2-ACD7-40DA551C4A0E}" destId="{BA52F572-BE7E-4915-8F8C-AB9AE5F3FD94}" srcOrd="4" destOrd="0" presId="urn:microsoft.com/office/officeart/2018/2/layout/IconLabelList"/>
    <dgm:cxn modelId="{8F2CC543-7D6F-4443-BE88-8F2C26CB9561}" type="presParOf" srcId="{BA52F572-BE7E-4915-8F8C-AB9AE5F3FD94}" destId="{9B9F8639-7765-482A-95B2-46FADE922864}" srcOrd="0" destOrd="0" presId="urn:microsoft.com/office/officeart/2018/2/layout/IconLabelList"/>
    <dgm:cxn modelId="{B0128510-6266-421F-A91C-7D257267F24C}" type="presParOf" srcId="{BA52F572-BE7E-4915-8F8C-AB9AE5F3FD94}" destId="{7CA44640-E0AE-4E2A-9E8A-382B2418C5A9}" srcOrd="1" destOrd="0" presId="urn:microsoft.com/office/officeart/2018/2/layout/IconLabelList"/>
    <dgm:cxn modelId="{ED3F24C6-4E13-4561-9B5F-BA4542273EEA}" type="presParOf" srcId="{BA52F572-BE7E-4915-8F8C-AB9AE5F3FD94}" destId="{18E663F9-9C08-41D0-8E3A-0D283F2B58D4}"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F3AFBF0-E9D7-4BA5-8845-F99838463339}"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81B80390-7101-4AFD-980C-B8F2CC98AA66}">
      <dgm:prSet/>
      <dgm:spPr/>
      <dgm:t>
        <a:bodyPr/>
        <a:lstStyle/>
        <a:p>
          <a:r>
            <a:rPr lang="en-US"/>
            <a:t>prerequisiti: pacchetti necessari perché il candidato funzioni, come per l’installazione</a:t>
          </a:r>
        </a:p>
      </dgm:t>
    </dgm:pt>
    <dgm:pt modelId="{CB23DB3A-2C11-4481-BA82-116799A33B7C}" type="parTrans" cxnId="{C5596A43-9836-4C7D-9FA0-A3DDB9B5F156}">
      <dgm:prSet/>
      <dgm:spPr/>
      <dgm:t>
        <a:bodyPr/>
        <a:lstStyle/>
        <a:p>
          <a:endParaRPr lang="en-US"/>
        </a:p>
      </dgm:t>
    </dgm:pt>
    <dgm:pt modelId="{3FEC3482-EFD9-4772-BE50-350BBF3FFCF7}" type="sibTrans" cxnId="{C5596A43-9836-4C7D-9FA0-A3DDB9B5F156}">
      <dgm:prSet/>
      <dgm:spPr/>
      <dgm:t>
        <a:bodyPr/>
        <a:lstStyle/>
        <a:p>
          <a:endParaRPr lang="en-US"/>
        </a:p>
      </dgm:t>
    </dgm:pt>
    <dgm:pt modelId="{C35AC2D6-D179-4CB4-8C80-A2BB3A14904B}">
      <dgm:prSet/>
      <dgm:spPr/>
      <dgm:t>
        <a:bodyPr/>
        <a:lstStyle/>
        <a:p>
          <a:r>
            <a:rPr lang="en-US"/>
            <a:t>configurazione: si pensi a modifiche al formato delle configurazioni già messe a punto per la versione funzionante</a:t>
          </a:r>
        </a:p>
      </dgm:t>
    </dgm:pt>
    <dgm:pt modelId="{1CAB2782-DC33-48CC-94E7-E31E2B90024A}" type="parTrans" cxnId="{FBEA2DD1-5828-4B3F-BACF-CF193B512964}">
      <dgm:prSet/>
      <dgm:spPr/>
      <dgm:t>
        <a:bodyPr/>
        <a:lstStyle/>
        <a:p>
          <a:endParaRPr lang="en-US"/>
        </a:p>
      </dgm:t>
    </dgm:pt>
    <dgm:pt modelId="{26D57F1A-6F54-462C-A974-C2E226077982}" type="sibTrans" cxnId="{FBEA2DD1-5828-4B3F-BACF-CF193B512964}">
      <dgm:prSet/>
      <dgm:spPr/>
      <dgm:t>
        <a:bodyPr/>
        <a:lstStyle/>
        <a:p>
          <a:endParaRPr lang="en-US"/>
        </a:p>
      </dgm:t>
    </dgm:pt>
    <dgm:pt modelId="{0088B83D-0499-4E8D-B461-0FF5D42B24DD}">
      <dgm:prSet/>
      <dgm:spPr/>
      <dgm:t>
        <a:bodyPr/>
        <a:lstStyle/>
        <a:p>
          <a:r>
            <a:rPr lang="en-US"/>
            <a:t>dipendenze di altri software: modifiche alle interfacce mostrate potrebbero influire sul funzionamento di altri software</a:t>
          </a:r>
        </a:p>
      </dgm:t>
    </dgm:pt>
    <dgm:pt modelId="{2F5051C9-4CDA-42B3-A7A0-873312DC7F2E}" type="parTrans" cxnId="{AFB18227-B147-4F38-B855-CDF0F852F494}">
      <dgm:prSet/>
      <dgm:spPr/>
      <dgm:t>
        <a:bodyPr/>
        <a:lstStyle/>
        <a:p>
          <a:endParaRPr lang="en-US"/>
        </a:p>
      </dgm:t>
    </dgm:pt>
    <dgm:pt modelId="{DDA57D47-DE56-4A60-B1FE-D6B7E2AD3E31}" type="sibTrans" cxnId="{AFB18227-B147-4F38-B855-CDF0F852F494}">
      <dgm:prSet/>
      <dgm:spPr/>
      <dgm:t>
        <a:bodyPr/>
        <a:lstStyle/>
        <a:p>
          <a:endParaRPr lang="en-US"/>
        </a:p>
      </dgm:t>
    </dgm:pt>
    <dgm:pt modelId="{58699F50-64CB-41BB-8C9C-4575ED00601F}" type="pres">
      <dgm:prSet presAssocID="{8F3AFBF0-E9D7-4BA5-8845-F99838463339}" presName="root" presStyleCnt="0">
        <dgm:presLayoutVars>
          <dgm:dir/>
          <dgm:resizeHandles val="exact"/>
        </dgm:presLayoutVars>
      </dgm:prSet>
      <dgm:spPr/>
    </dgm:pt>
    <dgm:pt modelId="{043426DE-D8FA-409E-B3C4-5747857C7761}" type="pres">
      <dgm:prSet presAssocID="{81B80390-7101-4AFD-980C-B8F2CC98AA66}" presName="compNode" presStyleCnt="0"/>
      <dgm:spPr/>
    </dgm:pt>
    <dgm:pt modelId="{B5836FC5-A202-44BB-8593-57B5DD7469F0}" type="pres">
      <dgm:prSet presAssocID="{81B80390-7101-4AFD-980C-B8F2CC98AA66}" presName="bgRect" presStyleLbl="bgShp" presStyleIdx="0" presStyleCnt="3"/>
      <dgm:spPr/>
    </dgm:pt>
    <dgm:pt modelId="{E602C576-DD22-4B4E-8780-26492BAB6A4F}" type="pres">
      <dgm:prSet presAssocID="{81B80390-7101-4AFD-980C-B8F2CC98AA66}"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eckmark"/>
        </a:ext>
      </dgm:extLst>
    </dgm:pt>
    <dgm:pt modelId="{43CD8E0C-3CCB-4813-8C9B-92FB9FC66CA2}" type="pres">
      <dgm:prSet presAssocID="{81B80390-7101-4AFD-980C-B8F2CC98AA66}" presName="spaceRect" presStyleCnt="0"/>
      <dgm:spPr/>
    </dgm:pt>
    <dgm:pt modelId="{EEB0487A-DD1B-4484-BB5D-812E531972EF}" type="pres">
      <dgm:prSet presAssocID="{81B80390-7101-4AFD-980C-B8F2CC98AA66}" presName="parTx" presStyleLbl="revTx" presStyleIdx="0" presStyleCnt="3">
        <dgm:presLayoutVars>
          <dgm:chMax val="0"/>
          <dgm:chPref val="0"/>
        </dgm:presLayoutVars>
      </dgm:prSet>
      <dgm:spPr/>
    </dgm:pt>
    <dgm:pt modelId="{2BB652F4-C7C2-4FD7-9A74-B031BD9AC026}" type="pres">
      <dgm:prSet presAssocID="{3FEC3482-EFD9-4772-BE50-350BBF3FFCF7}" presName="sibTrans" presStyleCnt="0"/>
      <dgm:spPr/>
    </dgm:pt>
    <dgm:pt modelId="{8CB346D4-6E7B-4DA3-83C3-72DB8D56C5C1}" type="pres">
      <dgm:prSet presAssocID="{C35AC2D6-D179-4CB4-8C80-A2BB3A14904B}" presName="compNode" presStyleCnt="0"/>
      <dgm:spPr/>
    </dgm:pt>
    <dgm:pt modelId="{59B9E5F5-17A6-4422-ABC9-7DB4B4627D07}" type="pres">
      <dgm:prSet presAssocID="{C35AC2D6-D179-4CB4-8C80-A2BB3A14904B}" presName="bgRect" presStyleLbl="bgShp" presStyleIdx="1" presStyleCnt="3"/>
      <dgm:spPr/>
    </dgm:pt>
    <dgm:pt modelId="{FC4CE597-73D6-4DC1-A27F-5FB8D671FE52}" type="pres">
      <dgm:prSet presAssocID="{C35AC2D6-D179-4CB4-8C80-A2BB3A14904B}"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ools"/>
        </a:ext>
      </dgm:extLst>
    </dgm:pt>
    <dgm:pt modelId="{693654E7-01E0-4DE4-959B-B435A3D60CA2}" type="pres">
      <dgm:prSet presAssocID="{C35AC2D6-D179-4CB4-8C80-A2BB3A14904B}" presName="spaceRect" presStyleCnt="0"/>
      <dgm:spPr/>
    </dgm:pt>
    <dgm:pt modelId="{E058D7F2-FAE6-4F5C-984A-4F2D714345CF}" type="pres">
      <dgm:prSet presAssocID="{C35AC2D6-D179-4CB4-8C80-A2BB3A14904B}" presName="parTx" presStyleLbl="revTx" presStyleIdx="1" presStyleCnt="3">
        <dgm:presLayoutVars>
          <dgm:chMax val="0"/>
          <dgm:chPref val="0"/>
        </dgm:presLayoutVars>
      </dgm:prSet>
      <dgm:spPr/>
    </dgm:pt>
    <dgm:pt modelId="{43118405-5FF8-405C-99AE-069610E1AD5D}" type="pres">
      <dgm:prSet presAssocID="{26D57F1A-6F54-462C-A974-C2E226077982}" presName="sibTrans" presStyleCnt="0"/>
      <dgm:spPr/>
    </dgm:pt>
    <dgm:pt modelId="{F53755C2-09E3-4F4F-9CA9-F61683FD65FC}" type="pres">
      <dgm:prSet presAssocID="{0088B83D-0499-4E8D-B461-0FF5D42B24DD}" presName="compNode" presStyleCnt="0"/>
      <dgm:spPr/>
    </dgm:pt>
    <dgm:pt modelId="{6DBBDE3C-6C1A-4220-9E8F-D40F3FA31326}" type="pres">
      <dgm:prSet presAssocID="{0088B83D-0499-4E8D-B461-0FF5D42B24DD}" presName="bgRect" presStyleLbl="bgShp" presStyleIdx="2" presStyleCnt="3"/>
      <dgm:spPr/>
    </dgm:pt>
    <dgm:pt modelId="{617F2891-B655-4B76-9CAF-5544E2FD4D60}" type="pres">
      <dgm:prSet presAssocID="{0088B83D-0499-4E8D-B461-0FF5D42B24DD}"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Warning"/>
        </a:ext>
      </dgm:extLst>
    </dgm:pt>
    <dgm:pt modelId="{A3F3A03C-DBDF-4DA5-8C20-ACAEBF45B8C0}" type="pres">
      <dgm:prSet presAssocID="{0088B83D-0499-4E8D-B461-0FF5D42B24DD}" presName="spaceRect" presStyleCnt="0"/>
      <dgm:spPr/>
    </dgm:pt>
    <dgm:pt modelId="{D8156310-5664-4472-BC1E-3838BECE436C}" type="pres">
      <dgm:prSet presAssocID="{0088B83D-0499-4E8D-B461-0FF5D42B24DD}" presName="parTx" presStyleLbl="revTx" presStyleIdx="2" presStyleCnt="3">
        <dgm:presLayoutVars>
          <dgm:chMax val="0"/>
          <dgm:chPref val="0"/>
        </dgm:presLayoutVars>
      </dgm:prSet>
      <dgm:spPr/>
    </dgm:pt>
  </dgm:ptLst>
  <dgm:cxnLst>
    <dgm:cxn modelId="{AFB18227-B147-4F38-B855-CDF0F852F494}" srcId="{8F3AFBF0-E9D7-4BA5-8845-F99838463339}" destId="{0088B83D-0499-4E8D-B461-0FF5D42B24DD}" srcOrd="2" destOrd="0" parTransId="{2F5051C9-4CDA-42B3-A7A0-873312DC7F2E}" sibTransId="{DDA57D47-DE56-4A60-B1FE-D6B7E2AD3E31}"/>
    <dgm:cxn modelId="{BDAE783E-0DC2-4138-ABB1-3BCE18AE135C}" type="presOf" srcId="{8F3AFBF0-E9D7-4BA5-8845-F99838463339}" destId="{58699F50-64CB-41BB-8C9C-4575ED00601F}" srcOrd="0" destOrd="0" presId="urn:microsoft.com/office/officeart/2018/2/layout/IconVerticalSolidList"/>
    <dgm:cxn modelId="{C5596A43-9836-4C7D-9FA0-A3DDB9B5F156}" srcId="{8F3AFBF0-E9D7-4BA5-8845-F99838463339}" destId="{81B80390-7101-4AFD-980C-B8F2CC98AA66}" srcOrd="0" destOrd="0" parTransId="{CB23DB3A-2C11-4481-BA82-116799A33B7C}" sibTransId="{3FEC3482-EFD9-4772-BE50-350BBF3FFCF7}"/>
    <dgm:cxn modelId="{AAB70F5A-A977-4869-BB1D-9E227CAA7584}" type="presOf" srcId="{0088B83D-0499-4E8D-B461-0FF5D42B24DD}" destId="{D8156310-5664-4472-BC1E-3838BECE436C}" srcOrd="0" destOrd="0" presId="urn:microsoft.com/office/officeart/2018/2/layout/IconVerticalSolidList"/>
    <dgm:cxn modelId="{5D38488D-9D57-4020-AEBF-AA70277010AD}" type="presOf" srcId="{81B80390-7101-4AFD-980C-B8F2CC98AA66}" destId="{EEB0487A-DD1B-4484-BB5D-812E531972EF}" srcOrd="0" destOrd="0" presId="urn:microsoft.com/office/officeart/2018/2/layout/IconVerticalSolidList"/>
    <dgm:cxn modelId="{FBEA2DD1-5828-4B3F-BACF-CF193B512964}" srcId="{8F3AFBF0-E9D7-4BA5-8845-F99838463339}" destId="{C35AC2D6-D179-4CB4-8C80-A2BB3A14904B}" srcOrd="1" destOrd="0" parTransId="{1CAB2782-DC33-48CC-94E7-E31E2B90024A}" sibTransId="{26D57F1A-6F54-462C-A974-C2E226077982}"/>
    <dgm:cxn modelId="{19F775FE-5BBE-48E5-8035-D68FE44B42AE}" type="presOf" srcId="{C35AC2D6-D179-4CB4-8C80-A2BB3A14904B}" destId="{E058D7F2-FAE6-4F5C-984A-4F2D714345CF}" srcOrd="0" destOrd="0" presId="urn:microsoft.com/office/officeart/2018/2/layout/IconVerticalSolidList"/>
    <dgm:cxn modelId="{0EAD8AD5-632A-4F9B-A06F-E1675617E1F0}" type="presParOf" srcId="{58699F50-64CB-41BB-8C9C-4575ED00601F}" destId="{043426DE-D8FA-409E-B3C4-5747857C7761}" srcOrd="0" destOrd="0" presId="urn:microsoft.com/office/officeart/2018/2/layout/IconVerticalSolidList"/>
    <dgm:cxn modelId="{AF242C83-FB59-41D2-8FE5-963D20A8A971}" type="presParOf" srcId="{043426DE-D8FA-409E-B3C4-5747857C7761}" destId="{B5836FC5-A202-44BB-8593-57B5DD7469F0}" srcOrd="0" destOrd="0" presId="urn:microsoft.com/office/officeart/2018/2/layout/IconVerticalSolidList"/>
    <dgm:cxn modelId="{9AB3C5BA-6E64-40E0-92B9-5FCE81E3A64A}" type="presParOf" srcId="{043426DE-D8FA-409E-B3C4-5747857C7761}" destId="{E602C576-DD22-4B4E-8780-26492BAB6A4F}" srcOrd="1" destOrd="0" presId="urn:microsoft.com/office/officeart/2018/2/layout/IconVerticalSolidList"/>
    <dgm:cxn modelId="{B56A15FE-BFB6-4391-AAFF-5C852607A9C7}" type="presParOf" srcId="{043426DE-D8FA-409E-B3C4-5747857C7761}" destId="{43CD8E0C-3CCB-4813-8C9B-92FB9FC66CA2}" srcOrd="2" destOrd="0" presId="urn:microsoft.com/office/officeart/2018/2/layout/IconVerticalSolidList"/>
    <dgm:cxn modelId="{EC5C6C92-DEC6-456F-B8FC-63944684E9F9}" type="presParOf" srcId="{043426DE-D8FA-409E-B3C4-5747857C7761}" destId="{EEB0487A-DD1B-4484-BB5D-812E531972EF}" srcOrd="3" destOrd="0" presId="urn:microsoft.com/office/officeart/2018/2/layout/IconVerticalSolidList"/>
    <dgm:cxn modelId="{589F9E01-3B62-4CC9-A08D-A766584D91AC}" type="presParOf" srcId="{58699F50-64CB-41BB-8C9C-4575ED00601F}" destId="{2BB652F4-C7C2-4FD7-9A74-B031BD9AC026}" srcOrd="1" destOrd="0" presId="urn:microsoft.com/office/officeart/2018/2/layout/IconVerticalSolidList"/>
    <dgm:cxn modelId="{9123E6C9-3154-4F57-A8F7-4198C455573C}" type="presParOf" srcId="{58699F50-64CB-41BB-8C9C-4575ED00601F}" destId="{8CB346D4-6E7B-4DA3-83C3-72DB8D56C5C1}" srcOrd="2" destOrd="0" presId="urn:microsoft.com/office/officeart/2018/2/layout/IconVerticalSolidList"/>
    <dgm:cxn modelId="{B4442373-22E0-4E92-BFE6-3A733E111E5D}" type="presParOf" srcId="{8CB346D4-6E7B-4DA3-83C3-72DB8D56C5C1}" destId="{59B9E5F5-17A6-4422-ABC9-7DB4B4627D07}" srcOrd="0" destOrd="0" presId="urn:microsoft.com/office/officeart/2018/2/layout/IconVerticalSolidList"/>
    <dgm:cxn modelId="{406EEFAB-E2AE-4762-9A51-FBDFD4CC6D66}" type="presParOf" srcId="{8CB346D4-6E7B-4DA3-83C3-72DB8D56C5C1}" destId="{FC4CE597-73D6-4DC1-A27F-5FB8D671FE52}" srcOrd="1" destOrd="0" presId="urn:microsoft.com/office/officeart/2018/2/layout/IconVerticalSolidList"/>
    <dgm:cxn modelId="{D107930C-6DC9-4EFE-9BA0-7E82C0531535}" type="presParOf" srcId="{8CB346D4-6E7B-4DA3-83C3-72DB8D56C5C1}" destId="{693654E7-01E0-4DE4-959B-B435A3D60CA2}" srcOrd="2" destOrd="0" presId="urn:microsoft.com/office/officeart/2018/2/layout/IconVerticalSolidList"/>
    <dgm:cxn modelId="{DC4E15EB-CE50-4E7F-8010-D655EC1D24E6}" type="presParOf" srcId="{8CB346D4-6E7B-4DA3-83C3-72DB8D56C5C1}" destId="{E058D7F2-FAE6-4F5C-984A-4F2D714345CF}" srcOrd="3" destOrd="0" presId="urn:microsoft.com/office/officeart/2018/2/layout/IconVerticalSolidList"/>
    <dgm:cxn modelId="{E9332DA7-A8B1-4971-A228-6266BD022D0D}" type="presParOf" srcId="{58699F50-64CB-41BB-8C9C-4575ED00601F}" destId="{43118405-5FF8-405C-99AE-069610E1AD5D}" srcOrd="3" destOrd="0" presId="urn:microsoft.com/office/officeart/2018/2/layout/IconVerticalSolidList"/>
    <dgm:cxn modelId="{8BF3A23E-2BF0-4F61-A0EF-375FF9FF48AC}" type="presParOf" srcId="{58699F50-64CB-41BB-8C9C-4575ED00601F}" destId="{F53755C2-09E3-4F4F-9CA9-F61683FD65FC}" srcOrd="4" destOrd="0" presId="urn:microsoft.com/office/officeart/2018/2/layout/IconVerticalSolidList"/>
    <dgm:cxn modelId="{D77808D5-1E2E-463C-9696-DBE68AB8F62F}" type="presParOf" srcId="{F53755C2-09E3-4F4F-9CA9-F61683FD65FC}" destId="{6DBBDE3C-6C1A-4220-9E8F-D40F3FA31326}" srcOrd="0" destOrd="0" presId="urn:microsoft.com/office/officeart/2018/2/layout/IconVerticalSolidList"/>
    <dgm:cxn modelId="{A43C0761-C63A-4188-BB55-D6EBF08BD857}" type="presParOf" srcId="{F53755C2-09E3-4F4F-9CA9-F61683FD65FC}" destId="{617F2891-B655-4B76-9CAF-5544E2FD4D60}" srcOrd="1" destOrd="0" presId="urn:microsoft.com/office/officeart/2018/2/layout/IconVerticalSolidList"/>
    <dgm:cxn modelId="{1D933B2C-16BC-41AE-AA06-7C82330FD87F}" type="presParOf" srcId="{F53755C2-09E3-4F4F-9CA9-F61683FD65FC}" destId="{A3F3A03C-DBDF-4DA5-8C20-ACAEBF45B8C0}" srcOrd="2" destOrd="0" presId="urn:microsoft.com/office/officeart/2018/2/layout/IconVerticalSolidList"/>
    <dgm:cxn modelId="{761DB213-24FB-4F1E-86BC-7F3B3A088DE5}" type="presParOf" srcId="{F53755C2-09E3-4F4F-9CA9-F61683FD65FC}" destId="{D8156310-5664-4472-BC1E-3838BECE436C}"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6157C7B-384D-46D2-8451-1CCF5F3A7E47}"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7D399ACE-1C8D-45C0-AD18-0088718B9D8E}">
      <dgm:prSet/>
      <dgm:spPr/>
      <dgm:t>
        <a:bodyPr/>
        <a:lstStyle/>
        <a:p>
          <a:r>
            <a:rPr lang="en-US"/>
            <a:t>Vagrant è una libreria per la gestione di macchine virtuali che permette di rendere portabile la configurazione rispetto a diversi virtualizzatori</a:t>
          </a:r>
        </a:p>
      </dgm:t>
    </dgm:pt>
    <dgm:pt modelId="{EDD1CCF7-3894-4D8E-8348-5E80175F48F2}" type="parTrans" cxnId="{7DBFD38C-9B6E-44AB-9E65-5107F5043D61}">
      <dgm:prSet/>
      <dgm:spPr/>
      <dgm:t>
        <a:bodyPr/>
        <a:lstStyle/>
        <a:p>
          <a:endParaRPr lang="en-US"/>
        </a:p>
      </dgm:t>
    </dgm:pt>
    <dgm:pt modelId="{5412DA70-E849-4648-9DD8-879FEC854701}" type="sibTrans" cxnId="{7DBFD38C-9B6E-44AB-9E65-5107F5043D61}">
      <dgm:prSet/>
      <dgm:spPr/>
      <dgm:t>
        <a:bodyPr/>
        <a:lstStyle/>
        <a:p>
          <a:endParaRPr lang="en-US"/>
        </a:p>
      </dgm:t>
    </dgm:pt>
    <dgm:pt modelId="{DC0CA351-F571-4464-9086-30CAF4CA4CE9}">
      <dgm:prSet/>
      <dgm:spPr/>
      <dgm:t>
        <a:bodyPr/>
        <a:lstStyle/>
        <a:p>
          <a:r>
            <a:rPr lang="en-US"/>
            <a:t>L’immagine della VM di base può essere depositata e facilmente importata da un deposito , i parametri per istanziare una VM sono definiti in un file</a:t>
          </a:r>
        </a:p>
      </dgm:t>
    </dgm:pt>
    <dgm:pt modelId="{3BF3955B-64DF-4163-9839-98889F139918}" type="parTrans" cxnId="{5ECFF20A-CF2F-452B-BFE2-6AF8E88EF3F4}">
      <dgm:prSet/>
      <dgm:spPr/>
      <dgm:t>
        <a:bodyPr/>
        <a:lstStyle/>
        <a:p>
          <a:endParaRPr lang="en-US"/>
        </a:p>
      </dgm:t>
    </dgm:pt>
    <dgm:pt modelId="{8771EFA6-26CE-48C7-A1BA-0100701DA0F4}" type="sibTrans" cxnId="{5ECFF20A-CF2F-452B-BFE2-6AF8E88EF3F4}">
      <dgm:prSet/>
      <dgm:spPr/>
      <dgm:t>
        <a:bodyPr/>
        <a:lstStyle/>
        <a:p>
          <a:endParaRPr lang="en-US"/>
        </a:p>
      </dgm:t>
    </dgm:pt>
    <dgm:pt modelId="{79244A3A-1C35-4660-8FCF-14FAA84E7B49}">
      <dgm:prSet/>
      <dgm:spPr/>
      <dgm:t>
        <a:bodyPr/>
        <a:lstStyle/>
        <a:p>
          <a:r>
            <a:rPr lang="en-US"/>
            <a:t>Un V.File contiene informazioni sulla box di base, sui vari tipi di interfacce di rete, la mappatura di cartelle condivise host-guest, il provider del virtualizzatore e la configurazione dell’ HW virtuale, oltre che la configurazione d’ambiente, il provisioning: una serie di comandi eseguiti da vagrant nella shell del guest al primo avvio</a:t>
          </a:r>
        </a:p>
      </dgm:t>
    </dgm:pt>
    <dgm:pt modelId="{6FA6F7A1-857F-4062-B766-78C6A3DEC772}" type="parTrans" cxnId="{1E671D92-ED40-4039-96BE-238511CE09DE}">
      <dgm:prSet/>
      <dgm:spPr/>
      <dgm:t>
        <a:bodyPr/>
        <a:lstStyle/>
        <a:p>
          <a:endParaRPr lang="en-US"/>
        </a:p>
      </dgm:t>
    </dgm:pt>
    <dgm:pt modelId="{CFE6B3E0-BDBB-406C-9A59-F118F002BFFE}" type="sibTrans" cxnId="{1E671D92-ED40-4039-96BE-238511CE09DE}">
      <dgm:prSet/>
      <dgm:spPr/>
      <dgm:t>
        <a:bodyPr/>
        <a:lstStyle/>
        <a:p>
          <a:endParaRPr lang="en-US"/>
        </a:p>
      </dgm:t>
    </dgm:pt>
    <dgm:pt modelId="{9CD8EE9D-2DCA-4EF7-90B1-FD8B883E67FD}" type="pres">
      <dgm:prSet presAssocID="{E6157C7B-384D-46D2-8451-1CCF5F3A7E47}" presName="root" presStyleCnt="0">
        <dgm:presLayoutVars>
          <dgm:dir/>
          <dgm:resizeHandles val="exact"/>
        </dgm:presLayoutVars>
      </dgm:prSet>
      <dgm:spPr/>
    </dgm:pt>
    <dgm:pt modelId="{8DFE5B6C-B779-4276-95C1-4176499C4761}" type="pres">
      <dgm:prSet presAssocID="{7D399ACE-1C8D-45C0-AD18-0088718B9D8E}" presName="compNode" presStyleCnt="0"/>
      <dgm:spPr/>
    </dgm:pt>
    <dgm:pt modelId="{B2912437-87A1-46DB-9271-DA57A1D4F5D7}" type="pres">
      <dgm:prSet presAssocID="{7D399ACE-1C8D-45C0-AD18-0088718B9D8E}"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ooks"/>
        </a:ext>
      </dgm:extLst>
    </dgm:pt>
    <dgm:pt modelId="{BCEE5AE2-6620-48F3-893C-3A3ED58662BD}" type="pres">
      <dgm:prSet presAssocID="{7D399ACE-1C8D-45C0-AD18-0088718B9D8E}" presName="spaceRect" presStyleCnt="0"/>
      <dgm:spPr/>
    </dgm:pt>
    <dgm:pt modelId="{C5A96125-B108-4B57-8597-320DA5BF7224}" type="pres">
      <dgm:prSet presAssocID="{7D399ACE-1C8D-45C0-AD18-0088718B9D8E}" presName="textRect" presStyleLbl="revTx" presStyleIdx="0" presStyleCnt="3">
        <dgm:presLayoutVars>
          <dgm:chMax val="1"/>
          <dgm:chPref val="1"/>
        </dgm:presLayoutVars>
      </dgm:prSet>
      <dgm:spPr/>
    </dgm:pt>
    <dgm:pt modelId="{48E886F4-B669-4843-A19F-BC0F0AC3EA5E}" type="pres">
      <dgm:prSet presAssocID="{5412DA70-E849-4648-9DD8-879FEC854701}" presName="sibTrans" presStyleCnt="0"/>
      <dgm:spPr/>
    </dgm:pt>
    <dgm:pt modelId="{0722091D-4FE2-4012-8CFE-0EBD30FF7592}" type="pres">
      <dgm:prSet presAssocID="{DC0CA351-F571-4464-9086-30CAF4CA4CE9}" presName="compNode" presStyleCnt="0"/>
      <dgm:spPr/>
    </dgm:pt>
    <dgm:pt modelId="{2938860A-A855-41BB-98EF-877B67D8ADA5}" type="pres">
      <dgm:prSet presAssocID="{DC0CA351-F571-4464-9086-30CAF4CA4CE9}"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Flowchart"/>
        </a:ext>
      </dgm:extLst>
    </dgm:pt>
    <dgm:pt modelId="{FBE253F1-37D4-4E64-8B20-AEBAAA9C4964}" type="pres">
      <dgm:prSet presAssocID="{DC0CA351-F571-4464-9086-30CAF4CA4CE9}" presName="spaceRect" presStyleCnt="0"/>
      <dgm:spPr/>
    </dgm:pt>
    <dgm:pt modelId="{66659B06-AE1C-446B-A85F-CE4842A19AA2}" type="pres">
      <dgm:prSet presAssocID="{DC0CA351-F571-4464-9086-30CAF4CA4CE9}" presName="textRect" presStyleLbl="revTx" presStyleIdx="1" presStyleCnt="3">
        <dgm:presLayoutVars>
          <dgm:chMax val="1"/>
          <dgm:chPref val="1"/>
        </dgm:presLayoutVars>
      </dgm:prSet>
      <dgm:spPr/>
    </dgm:pt>
    <dgm:pt modelId="{0546B9ED-4562-43C4-9808-7494DA934868}" type="pres">
      <dgm:prSet presAssocID="{8771EFA6-26CE-48C7-A1BA-0100701DA0F4}" presName="sibTrans" presStyleCnt="0"/>
      <dgm:spPr/>
    </dgm:pt>
    <dgm:pt modelId="{C20E00BE-5DEA-49A0-85C1-F6C09E91CABA}" type="pres">
      <dgm:prSet presAssocID="{79244A3A-1C35-4660-8FCF-14FAA84E7B49}" presName="compNode" presStyleCnt="0"/>
      <dgm:spPr/>
    </dgm:pt>
    <dgm:pt modelId="{676034B2-D53A-4B69-8045-710BD5AF2B5C}" type="pres">
      <dgm:prSet presAssocID="{79244A3A-1C35-4660-8FCF-14FAA84E7B49}"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rogrammer"/>
        </a:ext>
      </dgm:extLst>
    </dgm:pt>
    <dgm:pt modelId="{F4E0927A-860E-4541-B1AF-BA2DCF00C809}" type="pres">
      <dgm:prSet presAssocID="{79244A3A-1C35-4660-8FCF-14FAA84E7B49}" presName="spaceRect" presStyleCnt="0"/>
      <dgm:spPr/>
    </dgm:pt>
    <dgm:pt modelId="{E8D7138D-0215-47E5-B145-890A49D7A2C0}" type="pres">
      <dgm:prSet presAssocID="{79244A3A-1C35-4660-8FCF-14FAA84E7B49}" presName="textRect" presStyleLbl="revTx" presStyleIdx="2" presStyleCnt="3">
        <dgm:presLayoutVars>
          <dgm:chMax val="1"/>
          <dgm:chPref val="1"/>
        </dgm:presLayoutVars>
      </dgm:prSet>
      <dgm:spPr/>
    </dgm:pt>
  </dgm:ptLst>
  <dgm:cxnLst>
    <dgm:cxn modelId="{5ECFF20A-CF2F-452B-BFE2-6AF8E88EF3F4}" srcId="{E6157C7B-384D-46D2-8451-1CCF5F3A7E47}" destId="{DC0CA351-F571-4464-9086-30CAF4CA4CE9}" srcOrd="1" destOrd="0" parTransId="{3BF3955B-64DF-4163-9839-98889F139918}" sibTransId="{8771EFA6-26CE-48C7-A1BA-0100701DA0F4}"/>
    <dgm:cxn modelId="{5406AE43-7011-4131-ADAE-ABE079D3A00C}" type="presOf" srcId="{DC0CA351-F571-4464-9086-30CAF4CA4CE9}" destId="{66659B06-AE1C-446B-A85F-CE4842A19AA2}" srcOrd="0" destOrd="0" presId="urn:microsoft.com/office/officeart/2018/2/layout/IconLabelList"/>
    <dgm:cxn modelId="{850A4C88-76D8-444F-968F-55914C21D7C9}" type="presOf" srcId="{7D399ACE-1C8D-45C0-AD18-0088718B9D8E}" destId="{C5A96125-B108-4B57-8597-320DA5BF7224}" srcOrd="0" destOrd="0" presId="urn:microsoft.com/office/officeart/2018/2/layout/IconLabelList"/>
    <dgm:cxn modelId="{7DBFD38C-9B6E-44AB-9E65-5107F5043D61}" srcId="{E6157C7B-384D-46D2-8451-1CCF5F3A7E47}" destId="{7D399ACE-1C8D-45C0-AD18-0088718B9D8E}" srcOrd="0" destOrd="0" parTransId="{EDD1CCF7-3894-4D8E-8348-5E80175F48F2}" sibTransId="{5412DA70-E849-4648-9DD8-879FEC854701}"/>
    <dgm:cxn modelId="{1E671D92-ED40-4039-96BE-238511CE09DE}" srcId="{E6157C7B-384D-46D2-8451-1CCF5F3A7E47}" destId="{79244A3A-1C35-4660-8FCF-14FAA84E7B49}" srcOrd="2" destOrd="0" parTransId="{6FA6F7A1-857F-4062-B766-78C6A3DEC772}" sibTransId="{CFE6B3E0-BDBB-406C-9A59-F118F002BFFE}"/>
    <dgm:cxn modelId="{196383AC-8CC0-4BD2-919F-9D74E09C9B1E}" type="presOf" srcId="{79244A3A-1C35-4660-8FCF-14FAA84E7B49}" destId="{E8D7138D-0215-47E5-B145-890A49D7A2C0}" srcOrd="0" destOrd="0" presId="urn:microsoft.com/office/officeart/2018/2/layout/IconLabelList"/>
    <dgm:cxn modelId="{520D70E9-3515-4261-B8A4-2FB0ADD25F7E}" type="presOf" srcId="{E6157C7B-384D-46D2-8451-1CCF5F3A7E47}" destId="{9CD8EE9D-2DCA-4EF7-90B1-FD8B883E67FD}" srcOrd="0" destOrd="0" presId="urn:microsoft.com/office/officeart/2018/2/layout/IconLabelList"/>
    <dgm:cxn modelId="{6FAD6997-66C7-44BD-B215-4B10F2AB19AF}" type="presParOf" srcId="{9CD8EE9D-2DCA-4EF7-90B1-FD8B883E67FD}" destId="{8DFE5B6C-B779-4276-95C1-4176499C4761}" srcOrd="0" destOrd="0" presId="urn:microsoft.com/office/officeart/2018/2/layout/IconLabelList"/>
    <dgm:cxn modelId="{85D3EFD5-8409-452D-A612-E89CC4DF5225}" type="presParOf" srcId="{8DFE5B6C-B779-4276-95C1-4176499C4761}" destId="{B2912437-87A1-46DB-9271-DA57A1D4F5D7}" srcOrd="0" destOrd="0" presId="urn:microsoft.com/office/officeart/2018/2/layout/IconLabelList"/>
    <dgm:cxn modelId="{5B31D8B5-781D-43AC-BDE3-12BCF00F1185}" type="presParOf" srcId="{8DFE5B6C-B779-4276-95C1-4176499C4761}" destId="{BCEE5AE2-6620-48F3-893C-3A3ED58662BD}" srcOrd="1" destOrd="0" presId="urn:microsoft.com/office/officeart/2018/2/layout/IconLabelList"/>
    <dgm:cxn modelId="{C5F9DB9E-7640-420C-88E1-F6DD5783BAA3}" type="presParOf" srcId="{8DFE5B6C-B779-4276-95C1-4176499C4761}" destId="{C5A96125-B108-4B57-8597-320DA5BF7224}" srcOrd="2" destOrd="0" presId="urn:microsoft.com/office/officeart/2018/2/layout/IconLabelList"/>
    <dgm:cxn modelId="{2681EF22-8AB0-45BD-ADE7-AAC821AA6AC8}" type="presParOf" srcId="{9CD8EE9D-2DCA-4EF7-90B1-FD8B883E67FD}" destId="{48E886F4-B669-4843-A19F-BC0F0AC3EA5E}" srcOrd="1" destOrd="0" presId="urn:microsoft.com/office/officeart/2018/2/layout/IconLabelList"/>
    <dgm:cxn modelId="{81C6921F-02EF-4075-884F-FEBB20FB0294}" type="presParOf" srcId="{9CD8EE9D-2DCA-4EF7-90B1-FD8B883E67FD}" destId="{0722091D-4FE2-4012-8CFE-0EBD30FF7592}" srcOrd="2" destOrd="0" presId="urn:microsoft.com/office/officeart/2018/2/layout/IconLabelList"/>
    <dgm:cxn modelId="{E975B18A-BE2B-4743-BE96-5C9D7915ADDC}" type="presParOf" srcId="{0722091D-4FE2-4012-8CFE-0EBD30FF7592}" destId="{2938860A-A855-41BB-98EF-877B67D8ADA5}" srcOrd="0" destOrd="0" presId="urn:microsoft.com/office/officeart/2018/2/layout/IconLabelList"/>
    <dgm:cxn modelId="{A4E524A9-73CA-41B4-B76B-4A34C0E8AF66}" type="presParOf" srcId="{0722091D-4FE2-4012-8CFE-0EBD30FF7592}" destId="{FBE253F1-37D4-4E64-8B20-AEBAAA9C4964}" srcOrd="1" destOrd="0" presId="urn:microsoft.com/office/officeart/2018/2/layout/IconLabelList"/>
    <dgm:cxn modelId="{F1DD981D-1401-4150-B8CA-8C9C562303EC}" type="presParOf" srcId="{0722091D-4FE2-4012-8CFE-0EBD30FF7592}" destId="{66659B06-AE1C-446B-A85F-CE4842A19AA2}" srcOrd="2" destOrd="0" presId="urn:microsoft.com/office/officeart/2018/2/layout/IconLabelList"/>
    <dgm:cxn modelId="{67CA8750-0685-4A3A-A738-1BEC51974F30}" type="presParOf" srcId="{9CD8EE9D-2DCA-4EF7-90B1-FD8B883E67FD}" destId="{0546B9ED-4562-43C4-9808-7494DA934868}" srcOrd="3" destOrd="0" presId="urn:microsoft.com/office/officeart/2018/2/layout/IconLabelList"/>
    <dgm:cxn modelId="{63B90B7A-FE1A-40ED-B52B-17CAC9EBACCB}" type="presParOf" srcId="{9CD8EE9D-2DCA-4EF7-90B1-FD8B883E67FD}" destId="{C20E00BE-5DEA-49A0-85C1-F6C09E91CABA}" srcOrd="4" destOrd="0" presId="urn:microsoft.com/office/officeart/2018/2/layout/IconLabelList"/>
    <dgm:cxn modelId="{293D8699-1238-4EEF-AFAA-D5AF374D7BE7}" type="presParOf" srcId="{C20E00BE-5DEA-49A0-85C1-F6C09E91CABA}" destId="{676034B2-D53A-4B69-8045-710BD5AF2B5C}" srcOrd="0" destOrd="0" presId="urn:microsoft.com/office/officeart/2018/2/layout/IconLabelList"/>
    <dgm:cxn modelId="{8699B2BD-5627-4795-AEB1-9BF891B51B15}" type="presParOf" srcId="{C20E00BE-5DEA-49A0-85C1-F6C09E91CABA}" destId="{F4E0927A-860E-4541-B1AF-BA2DCF00C809}" srcOrd="1" destOrd="0" presId="urn:microsoft.com/office/officeart/2018/2/layout/IconLabelList"/>
    <dgm:cxn modelId="{8B3D7D40-83BC-4C6C-AC6E-087DD73F9744}" type="presParOf" srcId="{C20E00BE-5DEA-49A0-85C1-F6C09E91CABA}" destId="{E8D7138D-0215-47E5-B145-890A49D7A2C0}"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89D6BEF1-27E5-40CA-ADC4-CD77543F3041}"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694E3FF5-085E-4EB4-A5E0-E86B43CF15AF}">
      <dgm:prSet/>
      <dgm:spPr/>
      <dgm:t>
        <a:bodyPr/>
        <a:lstStyle/>
        <a:p>
          <a:r>
            <a:rPr lang="en-US"/>
            <a:t>vagrant up crea automaticamente una chiave privata sull’host, nella directory in cui viene fatta init, e installa la chiave pubblica nella VM, predisponendo una mappatura di rete da una porta host alla 22 guest</a:t>
          </a:r>
        </a:p>
      </dgm:t>
    </dgm:pt>
    <dgm:pt modelId="{7356C255-3234-4746-B721-CB2F92489BD0}" type="parTrans" cxnId="{0197AB12-956C-4BBC-9EDF-6D5A00A950B4}">
      <dgm:prSet/>
      <dgm:spPr/>
      <dgm:t>
        <a:bodyPr/>
        <a:lstStyle/>
        <a:p>
          <a:endParaRPr lang="en-US"/>
        </a:p>
      </dgm:t>
    </dgm:pt>
    <dgm:pt modelId="{B0289B31-A8BA-49A7-9D1A-9599FC9FC0E3}" type="sibTrans" cxnId="{0197AB12-956C-4BBC-9EDF-6D5A00A950B4}">
      <dgm:prSet/>
      <dgm:spPr/>
      <dgm:t>
        <a:bodyPr/>
        <a:lstStyle/>
        <a:p>
          <a:endParaRPr lang="en-US"/>
        </a:p>
      </dgm:t>
    </dgm:pt>
    <dgm:pt modelId="{25C1B344-5DB8-4423-8B69-D6013B39EA67}">
      <dgm:prSet/>
      <dgm:spPr/>
      <dgm:t>
        <a:bodyPr/>
        <a:lstStyle/>
        <a:p>
          <a:r>
            <a:rPr lang="en-US"/>
            <a:t>vagrant ssh usa in automatico queste impostazioni per connettersi alla VM come user vagrant, senza password, abilitato a sudo</a:t>
          </a:r>
        </a:p>
      </dgm:t>
    </dgm:pt>
    <dgm:pt modelId="{6A11A787-75BF-44DA-9B86-553F62C926D6}" type="parTrans" cxnId="{4412B318-C297-4ADF-A96F-3B5C4519D387}">
      <dgm:prSet/>
      <dgm:spPr/>
      <dgm:t>
        <a:bodyPr/>
        <a:lstStyle/>
        <a:p>
          <a:endParaRPr lang="en-US"/>
        </a:p>
      </dgm:t>
    </dgm:pt>
    <dgm:pt modelId="{4C93A45F-782C-4C77-9DF9-115C64A960CD}" type="sibTrans" cxnId="{4412B318-C297-4ADF-A96F-3B5C4519D387}">
      <dgm:prSet/>
      <dgm:spPr/>
      <dgm:t>
        <a:bodyPr/>
        <a:lstStyle/>
        <a:p>
          <a:endParaRPr lang="en-US"/>
        </a:p>
      </dgm:t>
    </dgm:pt>
    <dgm:pt modelId="{B294A97F-A4AD-4A87-AA28-12C208FEF46E}">
      <dgm:prSet/>
      <dgm:spPr/>
      <dgm:t>
        <a:bodyPr/>
        <a:lstStyle/>
        <a:p>
          <a:r>
            <a:rPr lang="en-US"/>
            <a:t>vagrant ssh-config mostra come configurare il client ssh per comportarsi come vagrant ssh, in modo da poter usare ssh originale per operazioni non supportate da vagrant ssh, come scp</a:t>
          </a:r>
        </a:p>
      </dgm:t>
    </dgm:pt>
    <dgm:pt modelId="{0D54C288-74B1-4CB1-9B0E-44A73450070F}" type="parTrans" cxnId="{AFBC3819-8946-4B09-AE53-A9B5DDD8FB0C}">
      <dgm:prSet/>
      <dgm:spPr/>
      <dgm:t>
        <a:bodyPr/>
        <a:lstStyle/>
        <a:p>
          <a:endParaRPr lang="en-US"/>
        </a:p>
      </dgm:t>
    </dgm:pt>
    <dgm:pt modelId="{10A47C4C-ABC1-47A8-9DA6-DE832F475560}" type="sibTrans" cxnId="{AFBC3819-8946-4B09-AE53-A9B5DDD8FB0C}">
      <dgm:prSet/>
      <dgm:spPr/>
      <dgm:t>
        <a:bodyPr/>
        <a:lstStyle/>
        <a:p>
          <a:endParaRPr lang="en-US"/>
        </a:p>
      </dgm:t>
    </dgm:pt>
    <dgm:pt modelId="{D8E29B21-510C-41F1-9C21-84E9EE39EACA}" type="pres">
      <dgm:prSet presAssocID="{89D6BEF1-27E5-40CA-ADC4-CD77543F3041}" presName="root" presStyleCnt="0">
        <dgm:presLayoutVars>
          <dgm:dir/>
          <dgm:resizeHandles val="exact"/>
        </dgm:presLayoutVars>
      </dgm:prSet>
      <dgm:spPr/>
    </dgm:pt>
    <dgm:pt modelId="{EE8C1120-174B-4CC4-9D04-2BC5F222DD9C}" type="pres">
      <dgm:prSet presAssocID="{694E3FF5-085E-4EB4-A5E0-E86B43CF15AF}" presName="compNode" presStyleCnt="0"/>
      <dgm:spPr/>
    </dgm:pt>
    <dgm:pt modelId="{5B95C335-1C50-4055-898A-ACB869B77355}" type="pres">
      <dgm:prSet presAssocID="{694E3FF5-085E-4EB4-A5E0-E86B43CF15AF}"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rowser Window"/>
        </a:ext>
      </dgm:extLst>
    </dgm:pt>
    <dgm:pt modelId="{4758436F-1183-4500-9D2B-763104551A16}" type="pres">
      <dgm:prSet presAssocID="{694E3FF5-085E-4EB4-A5E0-E86B43CF15AF}" presName="spaceRect" presStyleCnt="0"/>
      <dgm:spPr/>
    </dgm:pt>
    <dgm:pt modelId="{43BDAAAC-06CA-4A16-99D0-385E3E92C415}" type="pres">
      <dgm:prSet presAssocID="{694E3FF5-085E-4EB4-A5E0-E86B43CF15AF}" presName="textRect" presStyleLbl="revTx" presStyleIdx="0" presStyleCnt="3">
        <dgm:presLayoutVars>
          <dgm:chMax val="1"/>
          <dgm:chPref val="1"/>
        </dgm:presLayoutVars>
      </dgm:prSet>
      <dgm:spPr/>
    </dgm:pt>
    <dgm:pt modelId="{F9890D1A-E7CA-4847-A787-A97984ACE829}" type="pres">
      <dgm:prSet presAssocID="{B0289B31-A8BA-49A7-9D1A-9599FC9FC0E3}" presName="sibTrans" presStyleCnt="0"/>
      <dgm:spPr/>
    </dgm:pt>
    <dgm:pt modelId="{30AB432C-178C-4042-8644-6BB5484CA841}" type="pres">
      <dgm:prSet presAssocID="{25C1B344-5DB8-4423-8B69-D6013B39EA67}" presName="compNode" presStyleCnt="0"/>
      <dgm:spPr/>
    </dgm:pt>
    <dgm:pt modelId="{12AFB810-1476-4E88-8A48-FAE11B8A0786}" type="pres">
      <dgm:prSet presAssocID="{25C1B344-5DB8-4423-8B69-D6013B39EA67}"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isconnected"/>
        </a:ext>
      </dgm:extLst>
    </dgm:pt>
    <dgm:pt modelId="{2CFC997D-64DD-4EBC-957A-2AA49CDD3144}" type="pres">
      <dgm:prSet presAssocID="{25C1B344-5DB8-4423-8B69-D6013B39EA67}" presName="spaceRect" presStyleCnt="0"/>
      <dgm:spPr/>
    </dgm:pt>
    <dgm:pt modelId="{A2985138-391D-4B5E-B08B-AE5019764EA4}" type="pres">
      <dgm:prSet presAssocID="{25C1B344-5DB8-4423-8B69-D6013B39EA67}" presName="textRect" presStyleLbl="revTx" presStyleIdx="1" presStyleCnt="3">
        <dgm:presLayoutVars>
          <dgm:chMax val="1"/>
          <dgm:chPref val="1"/>
        </dgm:presLayoutVars>
      </dgm:prSet>
      <dgm:spPr/>
    </dgm:pt>
    <dgm:pt modelId="{750E3392-22E7-4AC9-B787-B19B959A1E6E}" type="pres">
      <dgm:prSet presAssocID="{4C93A45F-782C-4C77-9DF9-115C64A960CD}" presName="sibTrans" presStyleCnt="0"/>
      <dgm:spPr/>
    </dgm:pt>
    <dgm:pt modelId="{2B0C3016-E29B-426D-BE28-0974124B80E9}" type="pres">
      <dgm:prSet presAssocID="{B294A97F-A4AD-4A87-AA28-12C208FEF46E}" presName="compNode" presStyleCnt="0"/>
      <dgm:spPr/>
    </dgm:pt>
    <dgm:pt modelId="{5B3395D9-C769-4CBD-BDA4-0160B38A6919}" type="pres">
      <dgm:prSet presAssocID="{B294A97F-A4AD-4A87-AA28-12C208FEF46E}"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rocessor"/>
        </a:ext>
      </dgm:extLst>
    </dgm:pt>
    <dgm:pt modelId="{BCDF9DE8-D583-46AF-B800-00159D26007A}" type="pres">
      <dgm:prSet presAssocID="{B294A97F-A4AD-4A87-AA28-12C208FEF46E}" presName="spaceRect" presStyleCnt="0"/>
      <dgm:spPr/>
    </dgm:pt>
    <dgm:pt modelId="{E8705080-07BF-4904-A00D-B6AD878F9C7D}" type="pres">
      <dgm:prSet presAssocID="{B294A97F-A4AD-4A87-AA28-12C208FEF46E}" presName="textRect" presStyleLbl="revTx" presStyleIdx="2" presStyleCnt="3">
        <dgm:presLayoutVars>
          <dgm:chMax val="1"/>
          <dgm:chPref val="1"/>
        </dgm:presLayoutVars>
      </dgm:prSet>
      <dgm:spPr/>
    </dgm:pt>
  </dgm:ptLst>
  <dgm:cxnLst>
    <dgm:cxn modelId="{0197AB12-956C-4BBC-9EDF-6D5A00A950B4}" srcId="{89D6BEF1-27E5-40CA-ADC4-CD77543F3041}" destId="{694E3FF5-085E-4EB4-A5E0-E86B43CF15AF}" srcOrd="0" destOrd="0" parTransId="{7356C255-3234-4746-B721-CB2F92489BD0}" sibTransId="{B0289B31-A8BA-49A7-9D1A-9599FC9FC0E3}"/>
    <dgm:cxn modelId="{4412B318-C297-4ADF-A96F-3B5C4519D387}" srcId="{89D6BEF1-27E5-40CA-ADC4-CD77543F3041}" destId="{25C1B344-5DB8-4423-8B69-D6013B39EA67}" srcOrd="1" destOrd="0" parTransId="{6A11A787-75BF-44DA-9B86-553F62C926D6}" sibTransId="{4C93A45F-782C-4C77-9DF9-115C64A960CD}"/>
    <dgm:cxn modelId="{AFBC3819-8946-4B09-AE53-A9B5DDD8FB0C}" srcId="{89D6BEF1-27E5-40CA-ADC4-CD77543F3041}" destId="{B294A97F-A4AD-4A87-AA28-12C208FEF46E}" srcOrd="2" destOrd="0" parTransId="{0D54C288-74B1-4CB1-9B0E-44A73450070F}" sibTransId="{10A47C4C-ABC1-47A8-9DA6-DE832F475560}"/>
    <dgm:cxn modelId="{FFA3B362-0183-4CF5-B6B4-86C120BB831D}" type="presOf" srcId="{25C1B344-5DB8-4423-8B69-D6013B39EA67}" destId="{A2985138-391D-4B5E-B08B-AE5019764EA4}" srcOrd="0" destOrd="0" presId="urn:microsoft.com/office/officeart/2018/2/layout/IconLabelList"/>
    <dgm:cxn modelId="{5B3F548D-CDC5-4748-80CB-E4B0D5ABDBD7}" type="presOf" srcId="{B294A97F-A4AD-4A87-AA28-12C208FEF46E}" destId="{E8705080-07BF-4904-A00D-B6AD878F9C7D}" srcOrd="0" destOrd="0" presId="urn:microsoft.com/office/officeart/2018/2/layout/IconLabelList"/>
    <dgm:cxn modelId="{DAA3D1C6-4D57-4704-9286-B31F99FEDF91}" type="presOf" srcId="{89D6BEF1-27E5-40CA-ADC4-CD77543F3041}" destId="{D8E29B21-510C-41F1-9C21-84E9EE39EACA}" srcOrd="0" destOrd="0" presId="urn:microsoft.com/office/officeart/2018/2/layout/IconLabelList"/>
    <dgm:cxn modelId="{6A9C09D5-9925-49F9-AA5B-434A15ABD8EA}" type="presOf" srcId="{694E3FF5-085E-4EB4-A5E0-E86B43CF15AF}" destId="{43BDAAAC-06CA-4A16-99D0-385E3E92C415}" srcOrd="0" destOrd="0" presId="urn:microsoft.com/office/officeart/2018/2/layout/IconLabelList"/>
    <dgm:cxn modelId="{24592B30-C833-4D7B-BED9-6EE2611D5A8E}" type="presParOf" srcId="{D8E29B21-510C-41F1-9C21-84E9EE39EACA}" destId="{EE8C1120-174B-4CC4-9D04-2BC5F222DD9C}" srcOrd="0" destOrd="0" presId="urn:microsoft.com/office/officeart/2018/2/layout/IconLabelList"/>
    <dgm:cxn modelId="{AF6CDC36-130B-4159-97A3-BBE055BABB24}" type="presParOf" srcId="{EE8C1120-174B-4CC4-9D04-2BC5F222DD9C}" destId="{5B95C335-1C50-4055-898A-ACB869B77355}" srcOrd="0" destOrd="0" presId="urn:microsoft.com/office/officeart/2018/2/layout/IconLabelList"/>
    <dgm:cxn modelId="{ED4D9200-66F7-4539-A3D7-41DFFDFA8797}" type="presParOf" srcId="{EE8C1120-174B-4CC4-9D04-2BC5F222DD9C}" destId="{4758436F-1183-4500-9D2B-763104551A16}" srcOrd="1" destOrd="0" presId="urn:microsoft.com/office/officeart/2018/2/layout/IconLabelList"/>
    <dgm:cxn modelId="{38FC041D-703D-47FB-83D4-34AAE3B173E7}" type="presParOf" srcId="{EE8C1120-174B-4CC4-9D04-2BC5F222DD9C}" destId="{43BDAAAC-06CA-4A16-99D0-385E3E92C415}" srcOrd="2" destOrd="0" presId="urn:microsoft.com/office/officeart/2018/2/layout/IconLabelList"/>
    <dgm:cxn modelId="{BE2C022C-B874-4DD7-B78E-AE74AB26A4D7}" type="presParOf" srcId="{D8E29B21-510C-41F1-9C21-84E9EE39EACA}" destId="{F9890D1A-E7CA-4847-A787-A97984ACE829}" srcOrd="1" destOrd="0" presId="urn:microsoft.com/office/officeart/2018/2/layout/IconLabelList"/>
    <dgm:cxn modelId="{60B8AF0B-D0EB-423B-8E0F-C3BDD8B3F9C1}" type="presParOf" srcId="{D8E29B21-510C-41F1-9C21-84E9EE39EACA}" destId="{30AB432C-178C-4042-8644-6BB5484CA841}" srcOrd="2" destOrd="0" presId="urn:microsoft.com/office/officeart/2018/2/layout/IconLabelList"/>
    <dgm:cxn modelId="{10210DAD-DB2E-4619-8FF4-44BF571C0D40}" type="presParOf" srcId="{30AB432C-178C-4042-8644-6BB5484CA841}" destId="{12AFB810-1476-4E88-8A48-FAE11B8A0786}" srcOrd="0" destOrd="0" presId="urn:microsoft.com/office/officeart/2018/2/layout/IconLabelList"/>
    <dgm:cxn modelId="{FC696A06-045F-4A00-AC24-842B8D8F07C0}" type="presParOf" srcId="{30AB432C-178C-4042-8644-6BB5484CA841}" destId="{2CFC997D-64DD-4EBC-957A-2AA49CDD3144}" srcOrd="1" destOrd="0" presId="urn:microsoft.com/office/officeart/2018/2/layout/IconLabelList"/>
    <dgm:cxn modelId="{F507188C-B16F-4D2C-8A6F-6F1162AF3BF4}" type="presParOf" srcId="{30AB432C-178C-4042-8644-6BB5484CA841}" destId="{A2985138-391D-4B5E-B08B-AE5019764EA4}" srcOrd="2" destOrd="0" presId="urn:microsoft.com/office/officeart/2018/2/layout/IconLabelList"/>
    <dgm:cxn modelId="{50E20CA1-B9FF-4304-9ECC-C84DCF0632A6}" type="presParOf" srcId="{D8E29B21-510C-41F1-9C21-84E9EE39EACA}" destId="{750E3392-22E7-4AC9-B787-B19B959A1E6E}" srcOrd="3" destOrd="0" presId="urn:microsoft.com/office/officeart/2018/2/layout/IconLabelList"/>
    <dgm:cxn modelId="{3F18A925-D559-4BF9-B8C3-2D62212D7B2A}" type="presParOf" srcId="{D8E29B21-510C-41F1-9C21-84E9EE39EACA}" destId="{2B0C3016-E29B-426D-BE28-0974124B80E9}" srcOrd="4" destOrd="0" presId="urn:microsoft.com/office/officeart/2018/2/layout/IconLabelList"/>
    <dgm:cxn modelId="{0A356723-E9F1-480A-A299-4968604C80E7}" type="presParOf" srcId="{2B0C3016-E29B-426D-BE28-0974124B80E9}" destId="{5B3395D9-C769-4CBD-BDA4-0160B38A6919}" srcOrd="0" destOrd="0" presId="urn:microsoft.com/office/officeart/2018/2/layout/IconLabelList"/>
    <dgm:cxn modelId="{C6CF822F-F4D7-4889-AC85-EB25A6CA4E6E}" type="presParOf" srcId="{2B0C3016-E29B-426D-BE28-0974124B80E9}" destId="{BCDF9DE8-D583-46AF-B800-00159D26007A}" srcOrd="1" destOrd="0" presId="urn:microsoft.com/office/officeart/2018/2/layout/IconLabelList"/>
    <dgm:cxn modelId="{A3BB6593-0EB3-4E60-BF32-A6EBE3356440}" type="presParOf" srcId="{2B0C3016-E29B-426D-BE28-0974124B80E9}" destId="{E8705080-07BF-4904-A00D-B6AD878F9C7D}"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8DDCF0FD-AA73-4613-AA1D-2CFB04491B00}"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26EF353C-144D-45D4-99A7-423AE325F92B}">
      <dgm:prSet/>
      <dgm:spPr/>
      <dgm:t>
        <a:bodyPr/>
        <a:lstStyle/>
        <a:p>
          <a:r>
            <a:rPr lang="en-US"/>
            <a:t>systemctl list-units mostra tutte le unit gestite di tutti i tipi elencati</a:t>
          </a:r>
        </a:p>
      </dgm:t>
    </dgm:pt>
    <dgm:pt modelId="{BD10F003-2297-4C64-B8D1-D47FEEC081F2}" type="parTrans" cxnId="{EB6247C5-ECED-43D4-881A-A3156108EE2A}">
      <dgm:prSet/>
      <dgm:spPr/>
      <dgm:t>
        <a:bodyPr/>
        <a:lstStyle/>
        <a:p>
          <a:endParaRPr lang="en-US"/>
        </a:p>
      </dgm:t>
    </dgm:pt>
    <dgm:pt modelId="{8C4F4FAD-9EC9-4EB1-A3CD-292516451A96}" type="sibTrans" cxnId="{EB6247C5-ECED-43D4-881A-A3156108EE2A}">
      <dgm:prSet/>
      <dgm:spPr/>
      <dgm:t>
        <a:bodyPr/>
        <a:lstStyle/>
        <a:p>
          <a:endParaRPr lang="en-US"/>
        </a:p>
      </dgm:t>
    </dgm:pt>
    <dgm:pt modelId="{134F45B2-F526-41DA-8456-9EB869AD1A13}">
      <dgm:prSet/>
      <dgm:spPr/>
      <dgm:t>
        <a:bodyPr/>
        <a:lstStyle/>
        <a:p>
          <a:r>
            <a:rPr lang="en-US"/>
            <a:t>systemctl -t type mostra tutte le unit attive del tipo specificato</a:t>
          </a:r>
        </a:p>
      </dgm:t>
    </dgm:pt>
    <dgm:pt modelId="{534A6CFE-25D0-4361-A5B7-322FF2D871E6}" type="parTrans" cxnId="{902B7372-74F1-47EB-827C-46DBD9A7668E}">
      <dgm:prSet/>
      <dgm:spPr/>
      <dgm:t>
        <a:bodyPr/>
        <a:lstStyle/>
        <a:p>
          <a:endParaRPr lang="en-US"/>
        </a:p>
      </dgm:t>
    </dgm:pt>
    <dgm:pt modelId="{248D9355-10FF-4B86-8591-9E2E79B2F206}" type="sibTrans" cxnId="{902B7372-74F1-47EB-827C-46DBD9A7668E}">
      <dgm:prSet/>
      <dgm:spPr/>
      <dgm:t>
        <a:bodyPr/>
        <a:lstStyle/>
        <a:p>
          <a:endParaRPr lang="en-US"/>
        </a:p>
      </dgm:t>
    </dgm:pt>
    <dgm:pt modelId="{A6F21620-8560-4AAE-AFEF-18140DC59745}">
      <dgm:prSet/>
      <dgm:spPr/>
      <dgm:t>
        <a:bodyPr/>
        <a:lstStyle/>
        <a:p>
          <a:r>
            <a:rPr lang="en-US"/>
            <a:t>systemctl list-unit-files mostra tutte le unit installate del tipo specificato</a:t>
          </a:r>
        </a:p>
      </dgm:t>
    </dgm:pt>
    <dgm:pt modelId="{066B0F72-140E-4285-9D4A-CF93FE6840E5}" type="parTrans" cxnId="{328C33D5-82D3-47FC-B364-09F9857EF8F7}">
      <dgm:prSet/>
      <dgm:spPr/>
      <dgm:t>
        <a:bodyPr/>
        <a:lstStyle/>
        <a:p>
          <a:endParaRPr lang="en-US"/>
        </a:p>
      </dgm:t>
    </dgm:pt>
    <dgm:pt modelId="{84D3DF33-FF12-48F6-891D-82FCFA2AE495}" type="sibTrans" cxnId="{328C33D5-82D3-47FC-B364-09F9857EF8F7}">
      <dgm:prSet/>
      <dgm:spPr/>
      <dgm:t>
        <a:bodyPr/>
        <a:lstStyle/>
        <a:p>
          <a:endParaRPr lang="en-US"/>
        </a:p>
      </dgm:t>
    </dgm:pt>
    <dgm:pt modelId="{88E5A77F-666B-4577-9852-3F38B406518D}">
      <dgm:prSet/>
      <dgm:spPr/>
      <dgm:t>
        <a:bodyPr/>
        <a:lstStyle/>
        <a:p>
          <a:r>
            <a:rPr lang="en-US"/>
            <a:t>systemctl --state state mostra tutte le unit che si trovano nello stato specificato</a:t>
          </a:r>
        </a:p>
      </dgm:t>
    </dgm:pt>
    <dgm:pt modelId="{4AF44092-A6B2-47A0-AC43-B67C88CF22B1}" type="parTrans" cxnId="{1FDCD7E2-EC9B-45CD-9FE7-97B2ED9100EF}">
      <dgm:prSet/>
      <dgm:spPr/>
      <dgm:t>
        <a:bodyPr/>
        <a:lstStyle/>
        <a:p>
          <a:endParaRPr lang="en-US"/>
        </a:p>
      </dgm:t>
    </dgm:pt>
    <dgm:pt modelId="{F60943BE-77B5-4CC0-9DA6-B50E9000C4C0}" type="sibTrans" cxnId="{1FDCD7E2-EC9B-45CD-9FE7-97B2ED9100EF}">
      <dgm:prSet/>
      <dgm:spPr/>
      <dgm:t>
        <a:bodyPr/>
        <a:lstStyle/>
        <a:p>
          <a:endParaRPr lang="en-US"/>
        </a:p>
      </dgm:t>
    </dgm:pt>
    <dgm:pt modelId="{F16BD5BA-D79F-4954-9DB4-8022FC5F565A}" type="pres">
      <dgm:prSet presAssocID="{8DDCF0FD-AA73-4613-AA1D-2CFB04491B00}" presName="root" presStyleCnt="0">
        <dgm:presLayoutVars>
          <dgm:dir/>
          <dgm:resizeHandles val="exact"/>
        </dgm:presLayoutVars>
      </dgm:prSet>
      <dgm:spPr/>
    </dgm:pt>
    <dgm:pt modelId="{3E0B6A72-0FE6-4B62-9405-46E914C482CF}" type="pres">
      <dgm:prSet presAssocID="{26EF353C-144D-45D4-99A7-423AE325F92B}" presName="compNode" presStyleCnt="0"/>
      <dgm:spPr/>
    </dgm:pt>
    <dgm:pt modelId="{D17441C6-55E8-4D90-B6BC-B11FE941126A}" type="pres">
      <dgm:prSet presAssocID="{26EF353C-144D-45D4-99A7-423AE325F92B}" presName="bgRect" presStyleLbl="bgShp" presStyleIdx="0" presStyleCnt="4"/>
      <dgm:spPr/>
    </dgm:pt>
    <dgm:pt modelId="{748FA5BD-7B03-432A-B1C5-5201988A648F}" type="pres">
      <dgm:prSet presAssocID="{26EF353C-144D-45D4-99A7-423AE325F92B}"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Users"/>
        </a:ext>
      </dgm:extLst>
    </dgm:pt>
    <dgm:pt modelId="{21DD0259-85E6-4741-B68E-D8672835B783}" type="pres">
      <dgm:prSet presAssocID="{26EF353C-144D-45D4-99A7-423AE325F92B}" presName="spaceRect" presStyleCnt="0"/>
      <dgm:spPr/>
    </dgm:pt>
    <dgm:pt modelId="{C0B63CE6-5F14-4E4A-9F40-4D19D737A589}" type="pres">
      <dgm:prSet presAssocID="{26EF353C-144D-45D4-99A7-423AE325F92B}" presName="parTx" presStyleLbl="revTx" presStyleIdx="0" presStyleCnt="4">
        <dgm:presLayoutVars>
          <dgm:chMax val="0"/>
          <dgm:chPref val="0"/>
        </dgm:presLayoutVars>
      </dgm:prSet>
      <dgm:spPr/>
    </dgm:pt>
    <dgm:pt modelId="{5586E5DC-B57D-40CD-9BD0-2275B703F537}" type="pres">
      <dgm:prSet presAssocID="{8C4F4FAD-9EC9-4EB1-A3CD-292516451A96}" presName="sibTrans" presStyleCnt="0"/>
      <dgm:spPr/>
    </dgm:pt>
    <dgm:pt modelId="{A067CE06-4765-41EC-BEB3-E0E7773E32E9}" type="pres">
      <dgm:prSet presAssocID="{134F45B2-F526-41DA-8456-9EB869AD1A13}" presName="compNode" presStyleCnt="0"/>
      <dgm:spPr/>
    </dgm:pt>
    <dgm:pt modelId="{84A230D0-53A8-443B-8FAB-510720209CC1}" type="pres">
      <dgm:prSet presAssocID="{134F45B2-F526-41DA-8456-9EB869AD1A13}" presName="bgRect" presStyleLbl="bgShp" presStyleIdx="1" presStyleCnt="4"/>
      <dgm:spPr/>
    </dgm:pt>
    <dgm:pt modelId="{6688B967-C481-4CAF-9AC1-985E8D02178D}" type="pres">
      <dgm:prSet presAssocID="{134F45B2-F526-41DA-8456-9EB869AD1A13}"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ocument"/>
        </a:ext>
      </dgm:extLst>
    </dgm:pt>
    <dgm:pt modelId="{3792D6A2-2387-43F1-926B-02F524885962}" type="pres">
      <dgm:prSet presAssocID="{134F45B2-F526-41DA-8456-9EB869AD1A13}" presName="spaceRect" presStyleCnt="0"/>
      <dgm:spPr/>
    </dgm:pt>
    <dgm:pt modelId="{331DB38A-86CB-45F7-93B5-00FB4020ECE3}" type="pres">
      <dgm:prSet presAssocID="{134F45B2-F526-41DA-8456-9EB869AD1A13}" presName="parTx" presStyleLbl="revTx" presStyleIdx="1" presStyleCnt="4">
        <dgm:presLayoutVars>
          <dgm:chMax val="0"/>
          <dgm:chPref val="0"/>
        </dgm:presLayoutVars>
      </dgm:prSet>
      <dgm:spPr/>
    </dgm:pt>
    <dgm:pt modelId="{AE893896-C972-42C0-9123-AD20E70CFD9E}" type="pres">
      <dgm:prSet presAssocID="{248D9355-10FF-4B86-8591-9E2E79B2F206}" presName="sibTrans" presStyleCnt="0"/>
      <dgm:spPr/>
    </dgm:pt>
    <dgm:pt modelId="{409A7F4C-8B10-499E-BC91-5F8BE67A87C6}" type="pres">
      <dgm:prSet presAssocID="{A6F21620-8560-4AAE-AFEF-18140DC59745}" presName="compNode" presStyleCnt="0"/>
      <dgm:spPr/>
    </dgm:pt>
    <dgm:pt modelId="{1B1D20B7-B8E0-429F-83D8-610F4709639D}" type="pres">
      <dgm:prSet presAssocID="{A6F21620-8560-4AAE-AFEF-18140DC59745}" presName="bgRect" presStyleLbl="bgShp" presStyleIdx="2" presStyleCnt="4"/>
      <dgm:spPr/>
    </dgm:pt>
    <dgm:pt modelId="{6E286467-E06D-49EF-95A2-966FEDC41880}" type="pres">
      <dgm:prSet presAssocID="{A6F21620-8560-4AAE-AFEF-18140DC59745}"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Flowchart"/>
        </a:ext>
      </dgm:extLst>
    </dgm:pt>
    <dgm:pt modelId="{417CC237-2941-4762-9B98-D768CE6F28DD}" type="pres">
      <dgm:prSet presAssocID="{A6F21620-8560-4AAE-AFEF-18140DC59745}" presName="spaceRect" presStyleCnt="0"/>
      <dgm:spPr/>
    </dgm:pt>
    <dgm:pt modelId="{E2950C3E-3FA6-432C-BA37-7E33AC2EAAD0}" type="pres">
      <dgm:prSet presAssocID="{A6F21620-8560-4AAE-AFEF-18140DC59745}" presName="parTx" presStyleLbl="revTx" presStyleIdx="2" presStyleCnt="4">
        <dgm:presLayoutVars>
          <dgm:chMax val="0"/>
          <dgm:chPref val="0"/>
        </dgm:presLayoutVars>
      </dgm:prSet>
      <dgm:spPr/>
    </dgm:pt>
    <dgm:pt modelId="{FC916F8A-4911-4EDD-8979-E17147FC33C9}" type="pres">
      <dgm:prSet presAssocID="{84D3DF33-FF12-48F6-891D-82FCFA2AE495}" presName="sibTrans" presStyleCnt="0"/>
      <dgm:spPr/>
    </dgm:pt>
    <dgm:pt modelId="{37ECFA0B-CE02-4858-A898-6C8A57D6D438}" type="pres">
      <dgm:prSet presAssocID="{88E5A77F-666B-4577-9852-3F38B406518D}" presName="compNode" presStyleCnt="0"/>
      <dgm:spPr/>
    </dgm:pt>
    <dgm:pt modelId="{5FC0C151-99DA-4B5E-8A69-1A7004692F23}" type="pres">
      <dgm:prSet presAssocID="{88E5A77F-666B-4577-9852-3F38B406518D}" presName="bgRect" presStyleLbl="bgShp" presStyleIdx="3" presStyleCnt="4"/>
      <dgm:spPr/>
    </dgm:pt>
    <dgm:pt modelId="{FE23CE47-EC2C-4230-954A-C9038D27765E}" type="pres">
      <dgm:prSet presAssocID="{88E5A77F-666B-4577-9852-3F38B406518D}"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Presentation with Checklist"/>
        </a:ext>
      </dgm:extLst>
    </dgm:pt>
    <dgm:pt modelId="{D45F81EB-E233-41ED-B220-543594AF149D}" type="pres">
      <dgm:prSet presAssocID="{88E5A77F-666B-4577-9852-3F38B406518D}" presName="spaceRect" presStyleCnt="0"/>
      <dgm:spPr/>
    </dgm:pt>
    <dgm:pt modelId="{653008AB-30CF-404E-9E58-55CC6FD361F9}" type="pres">
      <dgm:prSet presAssocID="{88E5A77F-666B-4577-9852-3F38B406518D}" presName="parTx" presStyleLbl="revTx" presStyleIdx="3" presStyleCnt="4">
        <dgm:presLayoutVars>
          <dgm:chMax val="0"/>
          <dgm:chPref val="0"/>
        </dgm:presLayoutVars>
      </dgm:prSet>
      <dgm:spPr/>
    </dgm:pt>
  </dgm:ptLst>
  <dgm:cxnLst>
    <dgm:cxn modelId="{F9CE7C08-4295-4738-AE13-B6D2DC429017}" type="presOf" srcId="{8DDCF0FD-AA73-4613-AA1D-2CFB04491B00}" destId="{F16BD5BA-D79F-4954-9DB4-8022FC5F565A}" srcOrd="0" destOrd="0" presId="urn:microsoft.com/office/officeart/2018/2/layout/IconVerticalSolidList"/>
    <dgm:cxn modelId="{74C9FA0B-E744-4AD0-AFC9-C5670F318945}" type="presOf" srcId="{134F45B2-F526-41DA-8456-9EB869AD1A13}" destId="{331DB38A-86CB-45F7-93B5-00FB4020ECE3}" srcOrd="0" destOrd="0" presId="urn:microsoft.com/office/officeart/2018/2/layout/IconVerticalSolidList"/>
    <dgm:cxn modelId="{91F14960-8254-4E91-BCE6-BAE40B97D30E}" type="presOf" srcId="{26EF353C-144D-45D4-99A7-423AE325F92B}" destId="{C0B63CE6-5F14-4E4A-9F40-4D19D737A589}" srcOrd="0" destOrd="0" presId="urn:microsoft.com/office/officeart/2018/2/layout/IconVerticalSolidList"/>
    <dgm:cxn modelId="{59FE2D43-2533-4D7D-9039-2C48157838AC}" type="presOf" srcId="{A6F21620-8560-4AAE-AFEF-18140DC59745}" destId="{E2950C3E-3FA6-432C-BA37-7E33AC2EAAD0}" srcOrd="0" destOrd="0" presId="urn:microsoft.com/office/officeart/2018/2/layout/IconVerticalSolidList"/>
    <dgm:cxn modelId="{902B7372-74F1-47EB-827C-46DBD9A7668E}" srcId="{8DDCF0FD-AA73-4613-AA1D-2CFB04491B00}" destId="{134F45B2-F526-41DA-8456-9EB869AD1A13}" srcOrd="1" destOrd="0" parTransId="{534A6CFE-25D0-4361-A5B7-322FF2D871E6}" sibTransId="{248D9355-10FF-4B86-8591-9E2E79B2F206}"/>
    <dgm:cxn modelId="{A6CCEB79-EB2C-48BA-B06A-43E724E57095}" type="presOf" srcId="{88E5A77F-666B-4577-9852-3F38B406518D}" destId="{653008AB-30CF-404E-9E58-55CC6FD361F9}" srcOrd="0" destOrd="0" presId="urn:microsoft.com/office/officeart/2018/2/layout/IconVerticalSolidList"/>
    <dgm:cxn modelId="{EB6247C5-ECED-43D4-881A-A3156108EE2A}" srcId="{8DDCF0FD-AA73-4613-AA1D-2CFB04491B00}" destId="{26EF353C-144D-45D4-99A7-423AE325F92B}" srcOrd="0" destOrd="0" parTransId="{BD10F003-2297-4C64-B8D1-D47FEEC081F2}" sibTransId="{8C4F4FAD-9EC9-4EB1-A3CD-292516451A96}"/>
    <dgm:cxn modelId="{328C33D5-82D3-47FC-B364-09F9857EF8F7}" srcId="{8DDCF0FD-AA73-4613-AA1D-2CFB04491B00}" destId="{A6F21620-8560-4AAE-AFEF-18140DC59745}" srcOrd="2" destOrd="0" parTransId="{066B0F72-140E-4285-9D4A-CF93FE6840E5}" sibTransId="{84D3DF33-FF12-48F6-891D-82FCFA2AE495}"/>
    <dgm:cxn modelId="{1FDCD7E2-EC9B-45CD-9FE7-97B2ED9100EF}" srcId="{8DDCF0FD-AA73-4613-AA1D-2CFB04491B00}" destId="{88E5A77F-666B-4577-9852-3F38B406518D}" srcOrd="3" destOrd="0" parTransId="{4AF44092-A6B2-47A0-AC43-B67C88CF22B1}" sibTransId="{F60943BE-77B5-4CC0-9DA6-B50E9000C4C0}"/>
    <dgm:cxn modelId="{259203B0-525A-4A0C-9207-3FE00B3069F6}" type="presParOf" srcId="{F16BD5BA-D79F-4954-9DB4-8022FC5F565A}" destId="{3E0B6A72-0FE6-4B62-9405-46E914C482CF}" srcOrd="0" destOrd="0" presId="urn:microsoft.com/office/officeart/2018/2/layout/IconVerticalSolidList"/>
    <dgm:cxn modelId="{B5FE3784-5AE9-4A8C-B163-FD07ADCFDB28}" type="presParOf" srcId="{3E0B6A72-0FE6-4B62-9405-46E914C482CF}" destId="{D17441C6-55E8-4D90-B6BC-B11FE941126A}" srcOrd="0" destOrd="0" presId="urn:microsoft.com/office/officeart/2018/2/layout/IconVerticalSolidList"/>
    <dgm:cxn modelId="{7CCC0E9E-D373-43BE-91B2-F2B62951CE88}" type="presParOf" srcId="{3E0B6A72-0FE6-4B62-9405-46E914C482CF}" destId="{748FA5BD-7B03-432A-B1C5-5201988A648F}" srcOrd="1" destOrd="0" presId="urn:microsoft.com/office/officeart/2018/2/layout/IconVerticalSolidList"/>
    <dgm:cxn modelId="{DF54363F-50C5-4AA4-BECB-47EA1F155F7E}" type="presParOf" srcId="{3E0B6A72-0FE6-4B62-9405-46E914C482CF}" destId="{21DD0259-85E6-4741-B68E-D8672835B783}" srcOrd="2" destOrd="0" presId="urn:microsoft.com/office/officeart/2018/2/layout/IconVerticalSolidList"/>
    <dgm:cxn modelId="{505D6520-40F3-4C3A-8985-5F6A8DC0D948}" type="presParOf" srcId="{3E0B6A72-0FE6-4B62-9405-46E914C482CF}" destId="{C0B63CE6-5F14-4E4A-9F40-4D19D737A589}" srcOrd="3" destOrd="0" presId="urn:microsoft.com/office/officeart/2018/2/layout/IconVerticalSolidList"/>
    <dgm:cxn modelId="{348907A6-0194-4381-A072-625469348314}" type="presParOf" srcId="{F16BD5BA-D79F-4954-9DB4-8022FC5F565A}" destId="{5586E5DC-B57D-40CD-9BD0-2275B703F537}" srcOrd="1" destOrd="0" presId="urn:microsoft.com/office/officeart/2018/2/layout/IconVerticalSolidList"/>
    <dgm:cxn modelId="{F28FE986-81FC-413E-9F0D-693AEF919AD3}" type="presParOf" srcId="{F16BD5BA-D79F-4954-9DB4-8022FC5F565A}" destId="{A067CE06-4765-41EC-BEB3-E0E7773E32E9}" srcOrd="2" destOrd="0" presId="urn:microsoft.com/office/officeart/2018/2/layout/IconVerticalSolidList"/>
    <dgm:cxn modelId="{75F167C0-3769-4473-8A14-11CEB5D5510B}" type="presParOf" srcId="{A067CE06-4765-41EC-BEB3-E0E7773E32E9}" destId="{84A230D0-53A8-443B-8FAB-510720209CC1}" srcOrd="0" destOrd="0" presId="urn:microsoft.com/office/officeart/2018/2/layout/IconVerticalSolidList"/>
    <dgm:cxn modelId="{51E51038-0FA6-49CE-8164-74A8AFEBCF8C}" type="presParOf" srcId="{A067CE06-4765-41EC-BEB3-E0E7773E32E9}" destId="{6688B967-C481-4CAF-9AC1-985E8D02178D}" srcOrd="1" destOrd="0" presId="urn:microsoft.com/office/officeart/2018/2/layout/IconVerticalSolidList"/>
    <dgm:cxn modelId="{FB2E4114-01AC-4856-A37C-F08593371621}" type="presParOf" srcId="{A067CE06-4765-41EC-BEB3-E0E7773E32E9}" destId="{3792D6A2-2387-43F1-926B-02F524885962}" srcOrd="2" destOrd="0" presId="urn:microsoft.com/office/officeart/2018/2/layout/IconVerticalSolidList"/>
    <dgm:cxn modelId="{BEF9271C-0AA5-45A9-9FE1-B565EE6C1DEB}" type="presParOf" srcId="{A067CE06-4765-41EC-BEB3-E0E7773E32E9}" destId="{331DB38A-86CB-45F7-93B5-00FB4020ECE3}" srcOrd="3" destOrd="0" presId="urn:microsoft.com/office/officeart/2018/2/layout/IconVerticalSolidList"/>
    <dgm:cxn modelId="{1FFD9428-699A-482A-BA17-A47F84EB3542}" type="presParOf" srcId="{F16BD5BA-D79F-4954-9DB4-8022FC5F565A}" destId="{AE893896-C972-42C0-9123-AD20E70CFD9E}" srcOrd="3" destOrd="0" presId="urn:microsoft.com/office/officeart/2018/2/layout/IconVerticalSolidList"/>
    <dgm:cxn modelId="{3E7B351C-98AD-4ECB-A3E5-FF063BD08798}" type="presParOf" srcId="{F16BD5BA-D79F-4954-9DB4-8022FC5F565A}" destId="{409A7F4C-8B10-499E-BC91-5F8BE67A87C6}" srcOrd="4" destOrd="0" presId="urn:microsoft.com/office/officeart/2018/2/layout/IconVerticalSolidList"/>
    <dgm:cxn modelId="{1B9F7856-7C91-4C24-B725-F53B54E63D2B}" type="presParOf" srcId="{409A7F4C-8B10-499E-BC91-5F8BE67A87C6}" destId="{1B1D20B7-B8E0-429F-83D8-610F4709639D}" srcOrd="0" destOrd="0" presId="urn:microsoft.com/office/officeart/2018/2/layout/IconVerticalSolidList"/>
    <dgm:cxn modelId="{219BB6AE-91C8-46B6-B4D8-F48722C2C622}" type="presParOf" srcId="{409A7F4C-8B10-499E-BC91-5F8BE67A87C6}" destId="{6E286467-E06D-49EF-95A2-966FEDC41880}" srcOrd="1" destOrd="0" presId="urn:microsoft.com/office/officeart/2018/2/layout/IconVerticalSolidList"/>
    <dgm:cxn modelId="{46BD9DEA-5E7E-487A-97D6-0BFB2E6201D6}" type="presParOf" srcId="{409A7F4C-8B10-499E-BC91-5F8BE67A87C6}" destId="{417CC237-2941-4762-9B98-D768CE6F28DD}" srcOrd="2" destOrd="0" presId="urn:microsoft.com/office/officeart/2018/2/layout/IconVerticalSolidList"/>
    <dgm:cxn modelId="{AD2052E5-079B-44E6-A0AC-51E6AA0FA806}" type="presParOf" srcId="{409A7F4C-8B10-499E-BC91-5F8BE67A87C6}" destId="{E2950C3E-3FA6-432C-BA37-7E33AC2EAAD0}" srcOrd="3" destOrd="0" presId="urn:microsoft.com/office/officeart/2018/2/layout/IconVerticalSolidList"/>
    <dgm:cxn modelId="{AA8BF080-F40B-4A4E-A733-28095EB5AF7C}" type="presParOf" srcId="{F16BD5BA-D79F-4954-9DB4-8022FC5F565A}" destId="{FC916F8A-4911-4EDD-8979-E17147FC33C9}" srcOrd="5" destOrd="0" presId="urn:microsoft.com/office/officeart/2018/2/layout/IconVerticalSolidList"/>
    <dgm:cxn modelId="{E587485C-9905-4FE9-905E-55F7564C3B21}" type="presParOf" srcId="{F16BD5BA-D79F-4954-9DB4-8022FC5F565A}" destId="{37ECFA0B-CE02-4858-A898-6C8A57D6D438}" srcOrd="6" destOrd="0" presId="urn:microsoft.com/office/officeart/2018/2/layout/IconVerticalSolidList"/>
    <dgm:cxn modelId="{CD9221FE-7C27-44A7-961F-366B50B1B8E3}" type="presParOf" srcId="{37ECFA0B-CE02-4858-A898-6C8A57D6D438}" destId="{5FC0C151-99DA-4B5E-8A69-1A7004692F23}" srcOrd="0" destOrd="0" presId="urn:microsoft.com/office/officeart/2018/2/layout/IconVerticalSolidList"/>
    <dgm:cxn modelId="{E7C72314-F5F8-4A83-B4BC-D73DE9380677}" type="presParOf" srcId="{37ECFA0B-CE02-4858-A898-6C8A57D6D438}" destId="{FE23CE47-EC2C-4230-954A-C9038D27765E}" srcOrd="1" destOrd="0" presId="urn:microsoft.com/office/officeart/2018/2/layout/IconVerticalSolidList"/>
    <dgm:cxn modelId="{1F1E883D-0003-4175-94E8-30359E9CA4D4}" type="presParOf" srcId="{37ECFA0B-CE02-4858-A898-6C8A57D6D438}" destId="{D45F81EB-E233-41ED-B220-543594AF149D}" srcOrd="2" destOrd="0" presId="urn:microsoft.com/office/officeart/2018/2/layout/IconVerticalSolidList"/>
    <dgm:cxn modelId="{7707043F-B696-451B-9554-06DA11B81018}" type="presParOf" srcId="{37ECFA0B-CE02-4858-A898-6C8A57D6D438}" destId="{653008AB-30CF-404E-9E58-55CC6FD361F9}"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9043FA91-A464-4F43-9BFD-2B0C93DFA889}"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75EFAE9D-99FE-4E91-B34F-B2F24BE87814}">
      <dgm:prSet/>
      <dgm:spPr/>
      <dgm:t>
        <a:bodyPr/>
        <a:lstStyle/>
        <a:p>
          <a:r>
            <a:rPr lang="en-US"/>
            <a:t>correttezza della copia: si dovrebbe tenere il FS a riposo durante il backup, ma è raro nella pratica quindi va fatta attenzione ai dettagli relativi a lettu di file aperti o di strutture complesse come DB</a:t>
          </a:r>
        </a:p>
      </dgm:t>
    </dgm:pt>
    <dgm:pt modelId="{BC452A90-AA18-48BA-A91D-B7D2DBD40110}" type="parTrans" cxnId="{9C7C43DE-1515-4E0F-876E-4EBB2A33068C}">
      <dgm:prSet/>
      <dgm:spPr/>
      <dgm:t>
        <a:bodyPr/>
        <a:lstStyle/>
        <a:p>
          <a:endParaRPr lang="en-US"/>
        </a:p>
      </dgm:t>
    </dgm:pt>
    <dgm:pt modelId="{768802FC-A6F8-4C5F-ABF0-FD7F24D2EE43}" type="sibTrans" cxnId="{9C7C43DE-1515-4E0F-876E-4EBB2A33068C}">
      <dgm:prSet/>
      <dgm:spPr/>
      <dgm:t>
        <a:bodyPr/>
        <a:lstStyle/>
        <a:p>
          <a:endParaRPr lang="en-US"/>
        </a:p>
      </dgm:t>
    </dgm:pt>
    <dgm:pt modelId="{5A3F567D-2A64-42DD-87BE-F47B0BCA178C}">
      <dgm:prSet/>
      <dgm:spPr/>
      <dgm:t>
        <a:bodyPr/>
        <a:lstStyle/>
        <a:p>
          <a:r>
            <a:rPr lang="en-US"/>
            <a:t>protezione dei dati: un backup contiene tutti i file del sistema, ma non c'è il sistema operativo a mediare l'accesso quindi in caso di riservatezza dei dati va difeso diversamente</a:t>
          </a:r>
        </a:p>
      </dgm:t>
    </dgm:pt>
    <dgm:pt modelId="{9448C5E1-ECED-41F3-AAEE-EA362DEAAA40}" type="parTrans" cxnId="{BC634B8F-3084-47CA-BAA5-76D7D05B6D17}">
      <dgm:prSet/>
      <dgm:spPr/>
      <dgm:t>
        <a:bodyPr/>
        <a:lstStyle/>
        <a:p>
          <a:endParaRPr lang="en-US"/>
        </a:p>
      </dgm:t>
    </dgm:pt>
    <dgm:pt modelId="{64D9BACE-DF58-4F77-A8BF-68AE0752BFC9}" type="sibTrans" cxnId="{BC634B8F-3084-47CA-BAA5-76D7D05B6D17}">
      <dgm:prSet/>
      <dgm:spPr/>
      <dgm:t>
        <a:bodyPr/>
        <a:lstStyle/>
        <a:p>
          <a:endParaRPr lang="en-US"/>
        </a:p>
      </dgm:t>
    </dgm:pt>
    <dgm:pt modelId="{12DB975F-F4E4-4744-AEC3-BA1448D2F447}">
      <dgm:prSet/>
      <dgm:spPr/>
      <dgm:t>
        <a:bodyPr/>
        <a:lstStyle/>
        <a:p>
          <a:r>
            <a:rPr lang="en-US"/>
            <a:t>affidabilità dei supporti: con periodicità dipendente dalla criticità dei sistemi, ci si deve assicurare che i dati siano scritti correttamente e siano leggibili per tutta la durata prevista della copia: protezione da fattori tecnologici e da fattori ambientali</a:t>
          </a:r>
        </a:p>
      </dgm:t>
    </dgm:pt>
    <dgm:pt modelId="{E3AC284E-D69D-4525-9441-2DF2080BF076}" type="parTrans" cxnId="{88C208BE-3EC4-4B74-9026-0786B97BEDB2}">
      <dgm:prSet/>
      <dgm:spPr/>
      <dgm:t>
        <a:bodyPr/>
        <a:lstStyle/>
        <a:p>
          <a:endParaRPr lang="en-US"/>
        </a:p>
      </dgm:t>
    </dgm:pt>
    <dgm:pt modelId="{940334E8-91DC-405D-91CC-FED3891CC7B0}" type="sibTrans" cxnId="{88C208BE-3EC4-4B74-9026-0786B97BEDB2}">
      <dgm:prSet/>
      <dgm:spPr/>
      <dgm:t>
        <a:bodyPr/>
        <a:lstStyle/>
        <a:p>
          <a:endParaRPr lang="en-US"/>
        </a:p>
      </dgm:t>
    </dgm:pt>
    <dgm:pt modelId="{923FEE79-B699-4B1E-9562-C87B7226AA6B}" type="pres">
      <dgm:prSet presAssocID="{9043FA91-A464-4F43-9BFD-2B0C93DFA889}" presName="root" presStyleCnt="0">
        <dgm:presLayoutVars>
          <dgm:dir/>
          <dgm:resizeHandles val="exact"/>
        </dgm:presLayoutVars>
      </dgm:prSet>
      <dgm:spPr/>
    </dgm:pt>
    <dgm:pt modelId="{C6A71092-CE75-47CE-9DFA-72C23C740227}" type="pres">
      <dgm:prSet presAssocID="{75EFAE9D-99FE-4E91-B34F-B2F24BE87814}" presName="compNode" presStyleCnt="0"/>
      <dgm:spPr/>
    </dgm:pt>
    <dgm:pt modelId="{70130591-BD40-4F20-99A7-5E373CA50E2C}" type="pres">
      <dgm:prSet presAssocID="{75EFAE9D-99FE-4E91-B34F-B2F24BE87814}" presName="bgRect" presStyleLbl="bgShp" presStyleIdx="0" presStyleCnt="3"/>
      <dgm:spPr/>
    </dgm:pt>
    <dgm:pt modelId="{53E59A4E-85D0-4BF2-ABA5-C74A8660E528}" type="pres">
      <dgm:prSet presAssocID="{75EFAE9D-99FE-4E91-B34F-B2F24BE87814}"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isk"/>
        </a:ext>
      </dgm:extLst>
    </dgm:pt>
    <dgm:pt modelId="{BF0BA863-BE1D-442B-8293-01282C832635}" type="pres">
      <dgm:prSet presAssocID="{75EFAE9D-99FE-4E91-B34F-B2F24BE87814}" presName="spaceRect" presStyleCnt="0"/>
      <dgm:spPr/>
    </dgm:pt>
    <dgm:pt modelId="{E491897B-AACB-41E8-90C3-6CA2B7449AD9}" type="pres">
      <dgm:prSet presAssocID="{75EFAE9D-99FE-4E91-B34F-B2F24BE87814}" presName="parTx" presStyleLbl="revTx" presStyleIdx="0" presStyleCnt="3">
        <dgm:presLayoutVars>
          <dgm:chMax val="0"/>
          <dgm:chPref val="0"/>
        </dgm:presLayoutVars>
      </dgm:prSet>
      <dgm:spPr/>
    </dgm:pt>
    <dgm:pt modelId="{DAD33305-A85F-4617-8506-D9FEB44CC6BD}" type="pres">
      <dgm:prSet presAssocID="{768802FC-A6F8-4C5F-ABF0-FD7F24D2EE43}" presName="sibTrans" presStyleCnt="0"/>
      <dgm:spPr/>
    </dgm:pt>
    <dgm:pt modelId="{CE0A7E1D-9440-427B-A4EC-0DB6E9CAE62F}" type="pres">
      <dgm:prSet presAssocID="{5A3F567D-2A64-42DD-87BE-F47B0BCA178C}" presName="compNode" presStyleCnt="0"/>
      <dgm:spPr/>
    </dgm:pt>
    <dgm:pt modelId="{55FC6F3F-001D-4A2D-8340-C1E50C406E47}" type="pres">
      <dgm:prSet presAssocID="{5A3F567D-2A64-42DD-87BE-F47B0BCA178C}" presName="bgRect" presStyleLbl="bgShp" presStyleIdx="1" presStyleCnt="3"/>
      <dgm:spPr/>
    </dgm:pt>
    <dgm:pt modelId="{EA7DA6F8-26B5-4D95-80B7-56E59761B68D}" type="pres">
      <dgm:prSet presAssocID="{5A3F567D-2A64-42DD-87BE-F47B0BCA178C}"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Open Folder"/>
        </a:ext>
      </dgm:extLst>
    </dgm:pt>
    <dgm:pt modelId="{3E6B3C45-2E38-442F-9274-9721618A49C5}" type="pres">
      <dgm:prSet presAssocID="{5A3F567D-2A64-42DD-87BE-F47B0BCA178C}" presName="spaceRect" presStyleCnt="0"/>
      <dgm:spPr/>
    </dgm:pt>
    <dgm:pt modelId="{C5012422-4A40-49AA-8B73-EA05FCACCA6C}" type="pres">
      <dgm:prSet presAssocID="{5A3F567D-2A64-42DD-87BE-F47B0BCA178C}" presName="parTx" presStyleLbl="revTx" presStyleIdx="1" presStyleCnt="3">
        <dgm:presLayoutVars>
          <dgm:chMax val="0"/>
          <dgm:chPref val="0"/>
        </dgm:presLayoutVars>
      </dgm:prSet>
      <dgm:spPr/>
    </dgm:pt>
    <dgm:pt modelId="{2A030903-B49D-45FF-9BDF-FE607F87CF76}" type="pres">
      <dgm:prSet presAssocID="{64D9BACE-DF58-4F77-A8BF-68AE0752BFC9}" presName="sibTrans" presStyleCnt="0"/>
      <dgm:spPr/>
    </dgm:pt>
    <dgm:pt modelId="{384A4B1D-6F4A-4890-B664-CB3A294C1657}" type="pres">
      <dgm:prSet presAssocID="{12DB975F-F4E4-4744-AEC3-BA1448D2F447}" presName="compNode" presStyleCnt="0"/>
      <dgm:spPr/>
    </dgm:pt>
    <dgm:pt modelId="{BA23AC2C-8D84-4585-B507-E5C52DD3D447}" type="pres">
      <dgm:prSet presAssocID="{12DB975F-F4E4-4744-AEC3-BA1448D2F447}" presName="bgRect" presStyleLbl="bgShp" presStyleIdx="2" presStyleCnt="3"/>
      <dgm:spPr/>
    </dgm:pt>
    <dgm:pt modelId="{95D2EE46-D2B9-43ED-9918-FF54DEE9F2BB}" type="pres">
      <dgm:prSet presAssocID="{12DB975F-F4E4-4744-AEC3-BA1448D2F447}"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isconnected"/>
        </a:ext>
      </dgm:extLst>
    </dgm:pt>
    <dgm:pt modelId="{D3BD0086-A598-42F8-86F1-8E9A44D242EB}" type="pres">
      <dgm:prSet presAssocID="{12DB975F-F4E4-4744-AEC3-BA1448D2F447}" presName="spaceRect" presStyleCnt="0"/>
      <dgm:spPr/>
    </dgm:pt>
    <dgm:pt modelId="{19B22DDF-2A2E-488D-B7AD-3A22E7653BA3}" type="pres">
      <dgm:prSet presAssocID="{12DB975F-F4E4-4744-AEC3-BA1448D2F447}" presName="parTx" presStyleLbl="revTx" presStyleIdx="2" presStyleCnt="3">
        <dgm:presLayoutVars>
          <dgm:chMax val="0"/>
          <dgm:chPref val="0"/>
        </dgm:presLayoutVars>
      </dgm:prSet>
      <dgm:spPr/>
    </dgm:pt>
  </dgm:ptLst>
  <dgm:cxnLst>
    <dgm:cxn modelId="{560C0F00-49FD-4732-A1BA-BEF9307B350D}" type="presOf" srcId="{5A3F567D-2A64-42DD-87BE-F47B0BCA178C}" destId="{C5012422-4A40-49AA-8B73-EA05FCACCA6C}" srcOrd="0" destOrd="0" presId="urn:microsoft.com/office/officeart/2018/2/layout/IconVerticalSolidList"/>
    <dgm:cxn modelId="{3813AC67-ED8A-4CA9-BD6C-3DFB46CB911C}" type="presOf" srcId="{75EFAE9D-99FE-4E91-B34F-B2F24BE87814}" destId="{E491897B-AACB-41E8-90C3-6CA2B7449AD9}" srcOrd="0" destOrd="0" presId="urn:microsoft.com/office/officeart/2018/2/layout/IconVerticalSolidList"/>
    <dgm:cxn modelId="{9F14D57A-6E56-4D9B-95CC-C42BA5CF5868}" type="presOf" srcId="{9043FA91-A464-4F43-9BFD-2B0C93DFA889}" destId="{923FEE79-B699-4B1E-9562-C87B7226AA6B}" srcOrd="0" destOrd="0" presId="urn:microsoft.com/office/officeart/2018/2/layout/IconVerticalSolidList"/>
    <dgm:cxn modelId="{BA6AA580-D63C-4355-8AB8-B12727C72A98}" type="presOf" srcId="{12DB975F-F4E4-4744-AEC3-BA1448D2F447}" destId="{19B22DDF-2A2E-488D-B7AD-3A22E7653BA3}" srcOrd="0" destOrd="0" presId="urn:microsoft.com/office/officeart/2018/2/layout/IconVerticalSolidList"/>
    <dgm:cxn modelId="{BC634B8F-3084-47CA-BAA5-76D7D05B6D17}" srcId="{9043FA91-A464-4F43-9BFD-2B0C93DFA889}" destId="{5A3F567D-2A64-42DD-87BE-F47B0BCA178C}" srcOrd="1" destOrd="0" parTransId="{9448C5E1-ECED-41F3-AAEE-EA362DEAAA40}" sibTransId="{64D9BACE-DF58-4F77-A8BF-68AE0752BFC9}"/>
    <dgm:cxn modelId="{88C208BE-3EC4-4B74-9026-0786B97BEDB2}" srcId="{9043FA91-A464-4F43-9BFD-2B0C93DFA889}" destId="{12DB975F-F4E4-4744-AEC3-BA1448D2F447}" srcOrd="2" destOrd="0" parTransId="{E3AC284E-D69D-4525-9441-2DF2080BF076}" sibTransId="{940334E8-91DC-405D-91CC-FED3891CC7B0}"/>
    <dgm:cxn modelId="{9C7C43DE-1515-4E0F-876E-4EBB2A33068C}" srcId="{9043FA91-A464-4F43-9BFD-2B0C93DFA889}" destId="{75EFAE9D-99FE-4E91-B34F-B2F24BE87814}" srcOrd="0" destOrd="0" parTransId="{BC452A90-AA18-48BA-A91D-B7D2DBD40110}" sibTransId="{768802FC-A6F8-4C5F-ABF0-FD7F24D2EE43}"/>
    <dgm:cxn modelId="{C0AADF53-AB89-4D1E-8DCE-1F3207ED280D}" type="presParOf" srcId="{923FEE79-B699-4B1E-9562-C87B7226AA6B}" destId="{C6A71092-CE75-47CE-9DFA-72C23C740227}" srcOrd="0" destOrd="0" presId="urn:microsoft.com/office/officeart/2018/2/layout/IconVerticalSolidList"/>
    <dgm:cxn modelId="{3E592AD4-BB56-4A4E-B99A-37DA75D7A8D6}" type="presParOf" srcId="{C6A71092-CE75-47CE-9DFA-72C23C740227}" destId="{70130591-BD40-4F20-99A7-5E373CA50E2C}" srcOrd="0" destOrd="0" presId="urn:microsoft.com/office/officeart/2018/2/layout/IconVerticalSolidList"/>
    <dgm:cxn modelId="{B6E56DB1-5B68-4339-B140-BE4CF8AAD98B}" type="presParOf" srcId="{C6A71092-CE75-47CE-9DFA-72C23C740227}" destId="{53E59A4E-85D0-4BF2-ABA5-C74A8660E528}" srcOrd="1" destOrd="0" presId="urn:microsoft.com/office/officeart/2018/2/layout/IconVerticalSolidList"/>
    <dgm:cxn modelId="{0A7CDF8D-B174-417D-9F6B-3E147C5A2F99}" type="presParOf" srcId="{C6A71092-CE75-47CE-9DFA-72C23C740227}" destId="{BF0BA863-BE1D-442B-8293-01282C832635}" srcOrd="2" destOrd="0" presId="urn:microsoft.com/office/officeart/2018/2/layout/IconVerticalSolidList"/>
    <dgm:cxn modelId="{5ABA35B5-1CBD-495E-A2A7-E56BFE4FE2E4}" type="presParOf" srcId="{C6A71092-CE75-47CE-9DFA-72C23C740227}" destId="{E491897B-AACB-41E8-90C3-6CA2B7449AD9}" srcOrd="3" destOrd="0" presId="urn:microsoft.com/office/officeart/2018/2/layout/IconVerticalSolidList"/>
    <dgm:cxn modelId="{81CCF03A-B6C2-48B5-BE64-A2AFF21F25FB}" type="presParOf" srcId="{923FEE79-B699-4B1E-9562-C87B7226AA6B}" destId="{DAD33305-A85F-4617-8506-D9FEB44CC6BD}" srcOrd="1" destOrd="0" presId="urn:microsoft.com/office/officeart/2018/2/layout/IconVerticalSolidList"/>
    <dgm:cxn modelId="{73CE6DA3-9055-4589-B010-E6FA5CEB8DA8}" type="presParOf" srcId="{923FEE79-B699-4B1E-9562-C87B7226AA6B}" destId="{CE0A7E1D-9440-427B-A4EC-0DB6E9CAE62F}" srcOrd="2" destOrd="0" presId="urn:microsoft.com/office/officeart/2018/2/layout/IconVerticalSolidList"/>
    <dgm:cxn modelId="{600BB794-0BDD-4A27-9A44-9B4C6EEF4B78}" type="presParOf" srcId="{CE0A7E1D-9440-427B-A4EC-0DB6E9CAE62F}" destId="{55FC6F3F-001D-4A2D-8340-C1E50C406E47}" srcOrd="0" destOrd="0" presId="urn:microsoft.com/office/officeart/2018/2/layout/IconVerticalSolidList"/>
    <dgm:cxn modelId="{C612FC6C-0C6C-4147-97A7-C1942DCBBFB0}" type="presParOf" srcId="{CE0A7E1D-9440-427B-A4EC-0DB6E9CAE62F}" destId="{EA7DA6F8-26B5-4D95-80B7-56E59761B68D}" srcOrd="1" destOrd="0" presId="urn:microsoft.com/office/officeart/2018/2/layout/IconVerticalSolidList"/>
    <dgm:cxn modelId="{19FAF194-C80A-4B69-B8F5-C9B6013B1F6C}" type="presParOf" srcId="{CE0A7E1D-9440-427B-A4EC-0DB6E9CAE62F}" destId="{3E6B3C45-2E38-442F-9274-9721618A49C5}" srcOrd="2" destOrd="0" presId="urn:microsoft.com/office/officeart/2018/2/layout/IconVerticalSolidList"/>
    <dgm:cxn modelId="{A9A97B8A-2DA6-4EF9-8B46-983F55E8FD8B}" type="presParOf" srcId="{CE0A7E1D-9440-427B-A4EC-0DB6E9CAE62F}" destId="{C5012422-4A40-49AA-8B73-EA05FCACCA6C}" srcOrd="3" destOrd="0" presId="urn:microsoft.com/office/officeart/2018/2/layout/IconVerticalSolidList"/>
    <dgm:cxn modelId="{D6872107-F08B-40A4-9150-10AF30480B61}" type="presParOf" srcId="{923FEE79-B699-4B1E-9562-C87B7226AA6B}" destId="{2A030903-B49D-45FF-9BDF-FE607F87CF76}" srcOrd="3" destOrd="0" presId="urn:microsoft.com/office/officeart/2018/2/layout/IconVerticalSolidList"/>
    <dgm:cxn modelId="{263CDA31-BA48-4564-8BAB-CD0C03F76725}" type="presParOf" srcId="{923FEE79-B699-4B1E-9562-C87B7226AA6B}" destId="{384A4B1D-6F4A-4890-B664-CB3A294C1657}" srcOrd="4" destOrd="0" presId="urn:microsoft.com/office/officeart/2018/2/layout/IconVerticalSolidList"/>
    <dgm:cxn modelId="{6ED037A6-9EBB-48BF-841D-27D7542BC245}" type="presParOf" srcId="{384A4B1D-6F4A-4890-B664-CB3A294C1657}" destId="{BA23AC2C-8D84-4585-B507-E5C52DD3D447}" srcOrd="0" destOrd="0" presId="urn:microsoft.com/office/officeart/2018/2/layout/IconVerticalSolidList"/>
    <dgm:cxn modelId="{84180128-FA18-4681-8E16-EB7002578F3C}" type="presParOf" srcId="{384A4B1D-6F4A-4890-B664-CB3A294C1657}" destId="{95D2EE46-D2B9-43ED-9918-FF54DEE9F2BB}" srcOrd="1" destOrd="0" presId="urn:microsoft.com/office/officeart/2018/2/layout/IconVerticalSolidList"/>
    <dgm:cxn modelId="{441C2B82-B789-405A-97EC-465020ACF01E}" type="presParOf" srcId="{384A4B1D-6F4A-4890-B664-CB3A294C1657}" destId="{D3BD0086-A598-42F8-86F1-8E9A44D242EB}" srcOrd="2" destOrd="0" presId="urn:microsoft.com/office/officeart/2018/2/layout/IconVerticalSolidList"/>
    <dgm:cxn modelId="{46CB06ED-7395-4B4F-9CCA-7484A2F60097}" type="presParOf" srcId="{384A4B1D-6F4A-4890-B664-CB3A294C1657}" destId="{19B22DDF-2A2E-488D-B7AD-3A22E7653BA3}"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5654CE0F-ED38-4D93-9DC7-1F8BF823DC13}" type="doc">
      <dgm:prSet loTypeId="urn:microsoft.com/office/officeart/2005/8/layout/matrix3" loCatId="matrix" qsTypeId="urn:microsoft.com/office/officeart/2005/8/quickstyle/simple1" qsCatId="simple" csTypeId="urn:microsoft.com/office/officeart/2005/8/colors/colorful5" csCatId="colorful"/>
      <dgm:spPr/>
      <dgm:t>
        <a:bodyPr/>
        <a:lstStyle/>
        <a:p>
          <a:endParaRPr lang="en-US"/>
        </a:p>
      </dgm:t>
    </dgm:pt>
    <dgm:pt modelId="{DDED1384-66FC-456E-A2AA-CACA42ED5120}">
      <dgm:prSet/>
      <dgm:spPr/>
      <dgm:t>
        <a:bodyPr/>
        <a:lstStyle/>
        <a:p>
          <a:r>
            <a:rPr lang="en-US"/>
            <a:t>whoami – indica il proprio username</a:t>
          </a:r>
        </a:p>
      </dgm:t>
    </dgm:pt>
    <dgm:pt modelId="{170A6FAC-28A3-415A-A410-4E13B9C49BC9}" type="parTrans" cxnId="{0F95D2BA-C4FD-4DCD-93C7-9C0D59F5673C}">
      <dgm:prSet/>
      <dgm:spPr/>
      <dgm:t>
        <a:bodyPr/>
        <a:lstStyle/>
        <a:p>
          <a:endParaRPr lang="en-US"/>
        </a:p>
      </dgm:t>
    </dgm:pt>
    <dgm:pt modelId="{39ECBF80-F77E-4834-BE5E-325478568B71}" type="sibTrans" cxnId="{0F95D2BA-C4FD-4DCD-93C7-9C0D59F5673C}">
      <dgm:prSet/>
      <dgm:spPr/>
      <dgm:t>
        <a:bodyPr/>
        <a:lstStyle/>
        <a:p>
          <a:endParaRPr lang="en-US"/>
        </a:p>
      </dgm:t>
    </dgm:pt>
    <dgm:pt modelId="{EB459215-8F41-4454-ABF1-3BB832734C2C}">
      <dgm:prSet/>
      <dgm:spPr/>
      <dgm:t>
        <a:bodyPr/>
        <a:lstStyle/>
        <a:p>
          <a:r>
            <a:rPr lang="en-US"/>
            <a:t>id – dà informazioni su identità e gruppo di appartenenza</a:t>
          </a:r>
        </a:p>
      </dgm:t>
    </dgm:pt>
    <dgm:pt modelId="{D5C88779-1E81-4DBB-AF50-90F85AB6910D}" type="parTrans" cxnId="{B1BB4FF9-75EC-43B4-A1D1-09C7CD683E27}">
      <dgm:prSet/>
      <dgm:spPr/>
      <dgm:t>
        <a:bodyPr/>
        <a:lstStyle/>
        <a:p>
          <a:endParaRPr lang="en-US"/>
        </a:p>
      </dgm:t>
    </dgm:pt>
    <dgm:pt modelId="{8E1C6001-3DED-44B8-8789-E087B0AAD070}" type="sibTrans" cxnId="{B1BB4FF9-75EC-43B4-A1D1-09C7CD683E27}">
      <dgm:prSet/>
      <dgm:spPr/>
      <dgm:t>
        <a:bodyPr/>
        <a:lstStyle/>
        <a:p>
          <a:endParaRPr lang="en-US"/>
        </a:p>
      </dgm:t>
    </dgm:pt>
    <dgm:pt modelId="{AA2A7F81-7212-40E1-8ED6-25EA1EAD62AF}">
      <dgm:prSet/>
      <dgm:spPr/>
      <dgm:t>
        <a:bodyPr/>
        <a:lstStyle/>
        <a:p>
          <a:r>
            <a:rPr lang="en-US"/>
            <a:t>who – chi è collegato alla macchina</a:t>
          </a:r>
        </a:p>
      </dgm:t>
    </dgm:pt>
    <dgm:pt modelId="{1F3FC690-139B-4630-9223-1E5D5A71FCF4}" type="parTrans" cxnId="{37D0F8E2-4879-435B-AD9D-AC66BDDC4551}">
      <dgm:prSet/>
      <dgm:spPr/>
      <dgm:t>
        <a:bodyPr/>
        <a:lstStyle/>
        <a:p>
          <a:endParaRPr lang="en-US"/>
        </a:p>
      </dgm:t>
    </dgm:pt>
    <dgm:pt modelId="{0EB9E6FF-ADA5-452B-8BD6-ED870358E7CD}" type="sibTrans" cxnId="{37D0F8E2-4879-435B-AD9D-AC66BDDC4551}">
      <dgm:prSet/>
      <dgm:spPr/>
      <dgm:t>
        <a:bodyPr/>
        <a:lstStyle/>
        <a:p>
          <a:endParaRPr lang="en-US"/>
        </a:p>
      </dgm:t>
    </dgm:pt>
    <dgm:pt modelId="{97EBF242-FE45-4BC0-9B09-D55D2FE1F5BC}">
      <dgm:prSet/>
      <dgm:spPr/>
      <dgm:t>
        <a:bodyPr/>
        <a:lstStyle/>
        <a:p>
          <a:r>
            <a:rPr lang="en-US"/>
            <a:t>shutdown now – solo root, spegne la macchina o la riavvia , now indica quando</a:t>
          </a:r>
        </a:p>
      </dgm:t>
    </dgm:pt>
    <dgm:pt modelId="{0B9F3D79-B95E-4821-8770-92F8E51FE2CC}" type="parTrans" cxnId="{BB110C6C-BC83-4F32-98FB-C724942C2554}">
      <dgm:prSet/>
      <dgm:spPr/>
      <dgm:t>
        <a:bodyPr/>
        <a:lstStyle/>
        <a:p>
          <a:endParaRPr lang="en-US"/>
        </a:p>
      </dgm:t>
    </dgm:pt>
    <dgm:pt modelId="{40D30836-DDCD-48F5-8B9A-83A20697BA70}" type="sibTrans" cxnId="{BB110C6C-BC83-4F32-98FB-C724942C2554}">
      <dgm:prSet/>
      <dgm:spPr/>
      <dgm:t>
        <a:bodyPr/>
        <a:lstStyle/>
        <a:p>
          <a:endParaRPr lang="en-US"/>
        </a:p>
      </dgm:t>
    </dgm:pt>
    <dgm:pt modelId="{B2904800-F252-4E99-B7F9-BB48F8797B56}" type="pres">
      <dgm:prSet presAssocID="{5654CE0F-ED38-4D93-9DC7-1F8BF823DC13}" presName="matrix" presStyleCnt="0">
        <dgm:presLayoutVars>
          <dgm:chMax val="1"/>
          <dgm:dir/>
          <dgm:resizeHandles val="exact"/>
        </dgm:presLayoutVars>
      </dgm:prSet>
      <dgm:spPr/>
    </dgm:pt>
    <dgm:pt modelId="{4A2B4B53-CF10-4DF3-897B-8E4B2FA273CF}" type="pres">
      <dgm:prSet presAssocID="{5654CE0F-ED38-4D93-9DC7-1F8BF823DC13}" presName="diamond" presStyleLbl="bgShp" presStyleIdx="0" presStyleCnt="1"/>
      <dgm:spPr/>
    </dgm:pt>
    <dgm:pt modelId="{0A22EFEC-4517-4166-BD00-E275642EC7FF}" type="pres">
      <dgm:prSet presAssocID="{5654CE0F-ED38-4D93-9DC7-1F8BF823DC13}" presName="quad1" presStyleLbl="node1" presStyleIdx="0" presStyleCnt="4">
        <dgm:presLayoutVars>
          <dgm:chMax val="0"/>
          <dgm:chPref val="0"/>
          <dgm:bulletEnabled val="1"/>
        </dgm:presLayoutVars>
      </dgm:prSet>
      <dgm:spPr/>
    </dgm:pt>
    <dgm:pt modelId="{D0B16F7B-49A5-4EE3-A635-87404E68CA03}" type="pres">
      <dgm:prSet presAssocID="{5654CE0F-ED38-4D93-9DC7-1F8BF823DC13}" presName="quad2" presStyleLbl="node1" presStyleIdx="1" presStyleCnt="4">
        <dgm:presLayoutVars>
          <dgm:chMax val="0"/>
          <dgm:chPref val="0"/>
          <dgm:bulletEnabled val="1"/>
        </dgm:presLayoutVars>
      </dgm:prSet>
      <dgm:spPr/>
    </dgm:pt>
    <dgm:pt modelId="{CA611E0C-BC2B-4A41-91C3-B08F0FA26F25}" type="pres">
      <dgm:prSet presAssocID="{5654CE0F-ED38-4D93-9DC7-1F8BF823DC13}" presName="quad3" presStyleLbl="node1" presStyleIdx="2" presStyleCnt="4">
        <dgm:presLayoutVars>
          <dgm:chMax val="0"/>
          <dgm:chPref val="0"/>
          <dgm:bulletEnabled val="1"/>
        </dgm:presLayoutVars>
      </dgm:prSet>
      <dgm:spPr/>
    </dgm:pt>
    <dgm:pt modelId="{CEF861DB-2400-448A-A92F-A6AF155B829A}" type="pres">
      <dgm:prSet presAssocID="{5654CE0F-ED38-4D93-9DC7-1F8BF823DC13}" presName="quad4" presStyleLbl="node1" presStyleIdx="3" presStyleCnt="4">
        <dgm:presLayoutVars>
          <dgm:chMax val="0"/>
          <dgm:chPref val="0"/>
          <dgm:bulletEnabled val="1"/>
        </dgm:presLayoutVars>
      </dgm:prSet>
      <dgm:spPr/>
    </dgm:pt>
  </dgm:ptLst>
  <dgm:cxnLst>
    <dgm:cxn modelId="{229FA00C-C26B-4CB3-9642-6DBCF41C56E4}" type="presOf" srcId="{AA2A7F81-7212-40E1-8ED6-25EA1EAD62AF}" destId="{CA611E0C-BC2B-4A41-91C3-B08F0FA26F25}" srcOrd="0" destOrd="0" presId="urn:microsoft.com/office/officeart/2005/8/layout/matrix3"/>
    <dgm:cxn modelId="{D5BCAB1F-0728-4EB0-B0A5-F66908CCDB3E}" type="presOf" srcId="{DDED1384-66FC-456E-A2AA-CACA42ED5120}" destId="{0A22EFEC-4517-4166-BD00-E275642EC7FF}" srcOrd="0" destOrd="0" presId="urn:microsoft.com/office/officeart/2005/8/layout/matrix3"/>
    <dgm:cxn modelId="{E5073768-11D5-4D9C-92CC-2B1BB0D20336}" type="presOf" srcId="{97EBF242-FE45-4BC0-9B09-D55D2FE1F5BC}" destId="{CEF861DB-2400-448A-A92F-A6AF155B829A}" srcOrd="0" destOrd="0" presId="urn:microsoft.com/office/officeart/2005/8/layout/matrix3"/>
    <dgm:cxn modelId="{BB110C6C-BC83-4F32-98FB-C724942C2554}" srcId="{5654CE0F-ED38-4D93-9DC7-1F8BF823DC13}" destId="{97EBF242-FE45-4BC0-9B09-D55D2FE1F5BC}" srcOrd="3" destOrd="0" parTransId="{0B9F3D79-B95E-4821-8770-92F8E51FE2CC}" sibTransId="{40D30836-DDCD-48F5-8B9A-83A20697BA70}"/>
    <dgm:cxn modelId="{FACCAD70-CBD2-4ADD-A2DC-442E3ABCB96B}" type="presOf" srcId="{EB459215-8F41-4454-ABF1-3BB832734C2C}" destId="{D0B16F7B-49A5-4EE3-A635-87404E68CA03}" srcOrd="0" destOrd="0" presId="urn:microsoft.com/office/officeart/2005/8/layout/matrix3"/>
    <dgm:cxn modelId="{C75D97AA-7932-450C-B2B1-FAEBF971F2DE}" type="presOf" srcId="{5654CE0F-ED38-4D93-9DC7-1F8BF823DC13}" destId="{B2904800-F252-4E99-B7F9-BB48F8797B56}" srcOrd="0" destOrd="0" presId="urn:microsoft.com/office/officeart/2005/8/layout/matrix3"/>
    <dgm:cxn modelId="{0F95D2BA-C4FD-4DCD-93C7-9C0D59F5673C}" srcId="{5654CE0F-ED38-4D93-9DC7-1F8BF823DC13}" destId="{DDED1384-66FC-456E-A2AA-CACA42ED5120}" srcOrd="0" destOrd="0" parTransId="{170A6FAC-28A3-415A-A410-4E13B9C49BC9}" sibTransId="{39ECBF80-F77E-4834-BE5E-325478568B71}"/>
    <dgm:cxn modelId="{37D0F8E2-4879-435B-AD9D-AC66BDDC4551}" srcId="{5654CE0F-ED38-4D93-9DC7-1F8BF823DC13}" destId="{AA2A7F81-7212-40E1-8ED6-25EA1EAD62AF}" srcOrd="2" destOrd="0" parTransId="{1F3FC690-139B-4630-9223-1E5D5A71FCF4}" sibTransId="{0EB9E6FF-ADA5-452B-8BD6-ED870358E7CD}"/>
    <dgm:cxn modelId="{B1BB4FF9-75EC-43B4-A1D1-09C7CD683E27}" srcId="{5654CE0F-ED38-4D93-9DC7-1F8BF823DC13}" destId="{EB459215-8F41-4454-ABF1-3BB832734C2C}" srcOrd="1" destOrd="0" parTransId="{D5C88779-1E81-4DBB-AF50-90F85AB6910D}" sibTransId="{8E1C6001-3DED-44B8-8789-E087B0AAD070}"/>
    <dgm:cxn modelId="{4A05D3DA-03EB-48A0-ABD6-9DE47EE31BD3}" type="presParOf" srcId="{B2904800-F252-4E99-B7F9-BB48F8797B56}" destId="{4A2B4B53-CF10-4DF3-897B-8E4B2FA273CF}" srcOrd="0" destOrd="0" presId="urn:microsoft.com/office/officeart/2005/8/layout/matrix3"/>
    <dgm:cxn modelId="{27FDB724-257B-4481-9E70-9550F9A8A25C}" type="presParOf" srcId="{B2904800-F252-4E99-B7F9-BB48F8797B56}" destId="{0A22EFEC-4517-4166-BD00-E275642EC7FF}" srcOrd="1" destOrd="0" presId="urn:microsoft.com/office/officeart/2005/8/layout/matrix3"/>
    <dgm:cxn modelId="{F978C93F-60F2-4186-80AC-F7837152954A}" type="presParOf" srcId="{B2904800-F252-4E99-B7F9-BB48F8797B56}" destId="{D0B16F7B-49A5-4EE3-A635-87404E68CA03}" srcOrd="2" destOrd="0" presId="urn:microsoft.com/office/officeart/2005/8/layout/matrix3"/>
    <dgm:cxn modelId="{94DD7C12-17B7-4C8B-BFD2-BC5E107383DE}" type="presParOf" srcId="{B2904800-F252-4E99-B7F9-BB48F8797B56}" destId="{CA611E0C-BC2B-4A41-91C3-B08F0FA26F25}" srcOrd="3" destOrd="0" presId="urn:microsoft.com/office/officeart/2005/8/layout/matrix3"/>
    <dgm:cxn modelId="{E2D00031-D246-453C-9FB6-B1213FB69C96}" type="presParOf" srcId="{B2904800-F252-4E99-B7F9-BB48F8797B56}" destId="{CEF861DB-2400-448A-A92F-A6AF155B829A}" srcOrd="4" destOrd="0" presId="urn:microsoft.com/office/officeart/2005/8/layout/matrix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8BE7AD1-85BE-4A4A-B938-3A21CC6E85F2}">
      <dsp:nvSpPr>
        <dsp:cNvPr id="0" name=""/>
        <dsp:cNvSpPr/>
      </dsp:nvSpPr>
      <dsp:spPr>
        <a:xfrm>
          <a:off x="0" y="678"/>
          <a:ext cx="6303729" cy="158842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9BDC9D8-AF2F-4D0B-A619-AB704C6981B1}">
      <dsp:nvSpPr>
        <dsp:cNvPr id="0" name=""/>
        <dsp:cNvSpPr/>
      </dsp:nvSpPr>
      <dsp:spPr>
        <a:xfrm>
          <a:off x="480498" y="358074"/>
          <a:ext cx="873632" cy="87363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B9BC1F7-19EC-4C13-8F07-32B6F7B196BE}">
      <dsp:nvSpPr>
        <dsp:cNvPr id="0" name=""/>
        <dsp:cNvSpPr/>
      </dsp:nvSpPr>
      <dsp:spPr>
        <a:xfrm>
          <a:off x="1834628" y="678"/>
          <a:ext cx="4469100" cy="15884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8108" tIns="168108" rIns="168108" bIns="168108" numCol="1" spcCol="1270" anchor="ctr" anchorCtr="0">
          <a:noAutofit/>
        </a:bodyPr>
        <a:lstStyle/>
        <a:p>
          <a:pPr marL="0" lvl="0" indent="0" algn="l" defTabSz="711200">
            <a:lnSpc>
              <a:spcPct val="90000"/>
            </a:lnSpc>
            <a:spcBef>
              <a:spcPct val="0"/>
            </a:spcBef>
            <a:spcAft>
              <a:spcPct val="35000"/>
            </a:spcAft>
            <a:buNone/>
          </a:pPr>
          <a:r>
            <a:rPr lang="en-US" sz="1600" kern="1200"/>
            <a:t>Dispositivi a blocchi: usano buffer e cache per ottimizzare il trasferimento di blocchi di una certa dimensione</a:t>
          </a:r>
        </a:p>
      </dsp:txBody>
      <dsp:txXfrm>
        <a:off x="1834628" y="678"/>
        <a:ext cx="4469100" cy="1588423"/>
      </dsp:txXfrm>
    </dsp:sp>
    <dsp:sp modelId="{3E35FEAE-7C72-4365-A765-41E8D4AFC3D9}">
      <dsp:nvSpPr>
        <dsp:cNvPr id="0" name=""/>
        <dsp:cNvSpPr/>
      </dsp:nvSpPr>
      <dsp:spPr>
        <a:xfrm>
          <a:off x="0" y="1986207"/>
          <a:ext cx="6303729" cy="158842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640EB70-BFE6-40A2-922A-72C83B92423A}">
      <dsp:nvSpPr>
        <dsp:cNvPr id="0" name=""/>
        <dsp:cNvSpPr/>
      </dsp:nvSpPr>
      <dsp:spPr>
        <a:xfrm>
          <a:off x="480498" y="2343603"/>
          <a:ext cx="873632" cy="87363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D1E1DCC-A742-49C0-9782-733B34975288}">
      <dsp:nvSpPr>
        <dsp:cNvPr id="0" name=""/>
        <dsp:cNvSpPr/>
      </dsp:nvSpPr>
      <dsp:spPr>
        <a:xfrm>
          <a:off x="1834628" y="1986207"/>
          <a:ext cx="4469100" cy="15884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8108" tIns="168108" rIns="168108" bIns="168108" numCol="1" spcCol="1270" anchor="ctr" anchorCtr="0">
          <a:noAutofit/>
        </a:bodyPr>
        <a:lstStyle/>
        <a:p>
          <a:pPr marL="0" lvl="0" indent="0" algn="l" defTabSz="711200">
            <a:lnSpc>
              <a:spcPct val="90000"/>
            </a:lnSpc>
            <a:spcBef>
              <a:spcPct val="0"/>
            </a:spcBef>
            <a:spcAft>
              <a:spcPct val="35000"/>
            </a:spcAft>
            <a:buNone/>
          </a:pPr>
          <a:r>
            <a:rPr lang="en-US" sz="1600" kern="1200"/>
            <a:t>Dispositivi a caratteri: trasferiscono dati un carattere alla volta, possono consumarli per farci qualcosa o fornirli se ne hanno disponibili, lasciando il consumatore in attesa se non ne hanno</a:t>
          </a:r>
        </a:p>
      </dsp:txBody>
      <dsp:txXfrm>
        <a:off x="1834628" y="1986207"/>
        <a:ext cx="4469100" cy="1588423"/>
      </dsp:txXfrm>
    </dsp:sp>
    <dsp:sp modelId="{60F5354A-5BD5-4557-8C8D-1E71F97BC2DC}">
      <dsp:nvSpPr>
        <dsp:cNvPr id="0" name=""/>
        <dsp:cNvSpPr/>
      </dsp:nvSpPr>
      <dsp:spPr>
        <a:xfrm>
          <a:off x="0" y="3971736"/>
          <a:ext cx="6303729" cy="158842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B7661F0-914C-45D8-AB8F-067C1C4157BA}">
      <dsp:nvSpPr>
        <dsp:cNvPr id="0" name=""/>
        <dsp:cNvSpPr/>
      </dsp:nvSpPr>
      <dsp:spPr>
        <a:xfrm>
          <a:off x="480498" y="4329132"/>
          <a:ext cx="873632" cy="87363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ABD170A-8E29-495C-AC80-1DCF54A68B45}">
      <dsp:nvSpPr>
        <dsp:cNvPr id="0" name=""/>
        <dsp:cNvSpPr/>
      </dsp:nvSpPr>
      <dsp:spPr>
        <a:xfrm>
          <a:off x="1834628" y="3971736"/>
          <a:ext cx="4469100" cy="15884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8108" tIns="168108" rIns="168108" bIns="168108" numCol="1" spcCol="1270" anchor="ctr" anchorCtr="0">
          <a:noAutofit/>
        </a:bodyPr>
        <a:lstStyle/>
        <a:p>
          <a:pPr marL="0" lvl="0" indent="0" algn="l" defTabSz="711200">
            <a:lnSpc>
              <a:spcPct val="90000"/>
            </a:lnSpc>
            <a:spcBef>
              <a:spcPct val="0"/>
            </a:spcBef>
            <a:spcAft>
              <a:spcPct val="35000"/>
            </a:spcAft>
            <a:buNone/>
          </a:pPr>
          <a:r>
            <a:rPr lang="en-US" sz="1600" kern="1200"/>
            <a:t>Dispositivi vari</a:t>
          </a:r>
        </a:p>
      </dsp:txBody>
      <dsp:txXfrm>
        <a:off x="1834628" y="3971736"/>
        <a:ext cx="4469100" cy="1588423"/>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4AC640-A112-4B20-8F64-5B6F0C093591}">
      <dsp:nvSpPr>
        <dsp:cNvPr id="0" name=""/>
        <dsp:cNvSpPr/>
      </dsp:nvSpPr>
      <dsp:spPr>
        <a:xfrm>
          <a:off x="371445" y="0"/>
          <a:ext cx="5560839" cy="5560839"/>
        </a:xfrm>
        <a:prstGeom prst="diamond">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2167A31-BB11-4877-BE15-341FDE99CB37}">
      <dsp:nvSpPr>
        <dsp:cNvPr id="0" name=""/>
        <dsp:cNvSpPr/>
      </dsp:nvSpPr>
      <dsp:spPr>
        <a:xfrm>
          <a:off x="899724" y="528279"/>
          <a:ext cx="2168727" cy="2168727"/>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 davanti al comando previene solo l’espansione degli alias</a:t>
          </a:r>
        </a:p>
      </dsp:txBody>
      <dsp:txXfrm>
        <a:off x="1005593" y="634148"/>
        <a:ext cx="1956989" cy="1956989"/>
      </dsp:txXfrm>
    </dsp:sp>
    <dsp:sp modelId="{03D7F12F-6CD8-45CA-AD67-6EDF3A3B10DE}">
      <dsp:nvSpPr>
        <dsp:cNvPr id="0" name=""/>
        <dsp:cNvSpPr/>
      </dsp:nvSpPr>
      <dsp:spPr>
        <a:xfrm>
          <a:off x="3235277" y="528279"/>
          <a:ext cx="2168727" cy="2168727"/>
        </a:xfrm>
        <a:prstGeom prst="roundRect">
          <a:avLst/>
        </a:prstGeom>
        <a:solidFill>
          <a:schemeClr val="accent5">
            <a:hueOff val="307254"/>
            <a:satOff val="-5999"/>
            <a:lumOff val="13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Keyword builtin previene l’espansione degli alias e l’uso di funzioni e invoca l’esecuzione del builtin specificato</a:t>
          </a:r>
        </a:p>
      </dsp:txBody>
      <dsp:txXfrm>
        <a:off x="3341146" y="634148"/>
        <a:ext cx="1956989" cy="1956989"/>
      </dsp:txXfrm>
    </dsp:sp>
    <dsp:sp modelId="{814B6EA1-F2CC-4EFF-B29B-BA1AC6D1734A}">
      <dsp:nvSpPr>
        <dsp:cNvPr id="0" name=""/>
        <dsp:cNvSpPr/>
      </dsp:nvSpPr>
      <dsp:spPr>
        <a:xfrm>
          <a:off x="899724" y="2863832"/>
          <a:ext cx="2168727" cy="2168727"/>
        </a:xfrm>
        <a:prstGeom prst="roundRect">
          <a:avLst/>
        </a:prstGeom>
        <a:solidFill>
          <a:schemeClr val="accent5">
            <a:hueOff val="614507"/>
            <a:satOff val="-11997"/>
            <a:lumOff val="26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Keyword command utilizza un comando esterno anche se esiste una funzione con lo stesso nome</a:t>
          </a:r>
        </a:p>
      </dsp:txBody>
      <dsp:txXfrm>
        <a:off x="1005593" y="2969701"/>
        <a:ext cx="1956989" cy="1956989"/>
      </dsp:txXfrm>
    </dsp:sp>
    <dsp:sp modelId="{81F21F5F-BDFB-4052-9D2D-F211FADB5EC8}">
      <dsp:nvSpPr>
        <dsp:cNvPr id="0" name=""/>
        <dsp:cNvSpPr/>
      </dsp:nvSpPr>
      <dsp:spPr>
        <a:xfrm>
          <a:off x="3235277" y="2863832"/>
          <a:ext cx="2168727" cy="2168727"/>
        </a:xfrm>
        <a:prstGeom prst="roundRect">
          <a:avLst/>
        </a:prstGeom>
        <a:solidFill>
          <a:schemeClr val="accent5">
            <a:hueOff val="921761"/>
            <a:satOff val="-17996"/>
            <a:lumOff val="39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comando unalias cancella un alias definito in precedenza</a:t>
          </a:r>
        </a:p>
      </dsp:txBody>
      <dsp:txXfrm>
        <a:off x="3341146" y="2969701"/>
        <a:ext cx="1956989" cy="1956989"/>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8F4D3B9-0A85-468B-B284-CA7B9250EA57}">
      <dsp:nvSpPr>
        <dsp:cNvPr id="0" name=""/>
        <dsp:cNvSpPr/>
      </dsp:nvSpPr>
      <dsp:spPr>
        <a:xfrm>
          <a:off x="0" y="2123945"/>
          <a:ext cx="1772923" cy="112580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5A9A8CB-6262-46FD-90E9-64F4BC28278D}">
      <dsp:nvSpPr>
        <dsp:cNvPr id="0" name=""/>
        <dsp:cNvSpPr/>
      </dsp:nvSpPr>
      <dsp:spPr>
        <a:xfrm>
          <a:off x="196991" y="2311087"/>
          <a:ext cx="1772923" cy="112580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RE = uno o più rami non vuoti separati da |</a:t>
          </a:r>
        </a:p>
      </dsp:txBody>
      <dsp:txXfrm>
        <a:off x="229965" y="2344061"/>
        <a:ext cx="1706975" cy="1059858"/>
      </dsp:txXfrm>
    </dsp:sp>
    <dsp:sp modelId="{1647EBFE-096F-4A71-8634-F7824B3F6A1E}">
      <dsp:nvSpPr>
        <dsp:cNvPr id="0" name=""/>
        <dsp:cNvSpPr/>
      </dsp:nvSpPr>
      <dsp:spPr>
        <a:xfrm>
          <a:off x="2166906" y="2123945"/>
          <a:ext cx="1772923" cy="112580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C171C0C-097C-4AD1-8AAC-7D20082C4581}">
      <dsp:nvSpPr>
        <dsp:cNvPr id="0" name=""/>
        <dsp:cNvSpPr/>
      </dsp:nvSpPr>
      <dsp:spPr>
        <a:xfrm>
          <a:off x="2363898" y="2311087"/>
          <a:ext cx="1772923" cy="112580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Ramo = uno o più pezzi concatenati</a:t>
          </a:r>
        </a:p>
      </dsp:txBody>
      <dsp:txXfrm>
        <a:off x="2396872" y="2344061"/>
        <a:ext cx="1706975" cy="1059858"/>
      </dsp:txXfrm>
    </dsp:sp>
    <dsp:sp modelId="{6C6B23AD-5CA5-47D5-A4D9-5546168C0A50}">
      <dsp:nvSpPr>
        <dsp:cNvPr id="0" name=""/>
        <dsp:cNvSpPr/>
      </dsp:nvSpPr>
      <dsp:spPr>
        <a:xfrm>
          <a:off x="4333813" y="2123945"/>
          <a:ext cx="1772923" cy="112580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BB60604-7218-46DD-8ECC-0088816643FB}">
      <dsp:nvSpPr>
        <dsp:cNvPr id="0" name=""/>
        <dsp:cNvSpPr/>
      </dsp:nvSpPr>
      <dsp:spPr>
        <a:xfrm>
          <a:off x="4530805" y="2311087"/>
          <a:ext cx="1772923" cy="112580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Pezzo = atomo eventualmente con moltiplicatore</a:t>
          </a:r>
        </a:p>
      </dsp:txBody>
      <dsp:txXfrm>
        <a:off x="4563779" y="2344061"/>
        <a:ext cx="1706975" cy="1059858"/>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B6485A-1606-4004-B949-DA3C88F54F5B}">
      <dsp:nvSpPr>
        <dsp:cNvPr id="0" name=""/>
        <dsp:cNvSpPr/>
      </dsp:nvSpPr>
      <dsp:spPr>
        <a:xfrm>
          <a:off x="0" y="2123945"/>
          <a:ext cx="1772923" cy="112580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D33EEA3-7533-4A7A-848A-1B19EA392133}">
      <dsp:nvSpPr>
        <dsp:cNvPr id="0" name=""/>
        <dsp:cNvSpPr/>
      </dsp:nvSpPr>
      <dsp:spPr>
        <a:xfrm>
          <a:off x="196991" y="2311087"/>
          <a:ext cx="1772923" cy="112580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a:t>UN qualsiasi carattere tra a,b o c</a:t>
          </a:r>
        </a:p>
      </dsp:txBody>
      <dsp:txXfrm>
        <a:off x="229965" y="2344061"/>
        <a:ext cx="1706975" cy="1059858"/>
      </dsp:txXfrm>
    </dsp:sp>
    <dsp:sp modelId="{598233CC-1578-4BE3-803C-1D946A8365ED}">
      <dsp:nvSpPr>
        <dsp:cNvPr id="0" name=""/>
        <dsp:cNvSpPr/>
      </dsp:nvSpPr>
      <dsp:spPr>
        <a:xfrm>
          <a:off x="2166906" y="2123945"/>
          <a:ext cx="1772923" cy="112580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F7E5FF0-2043-48ED-A0BF-73813A10DC06}">
      <dsp:nvSpPr>
        <dsp:cNvPr id="0" name=""/>
        <dsp:cNvSpPr/>
      </dsp:nvSpPr>
      <dsp:spPr>
        <a:xfrm>
          <a:off x="2363898" y="2311087"/>
          <a:ext cx="1772923" cy="112580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a:t>UN qualsiasi carattere tra a e z compresi</a:t>
          </a:r>
        </a:p>
      </dsp:txBody>
      <dsp:txXfrm>
        <a:off x="2396872" y="2344061"/>
        <a:ext cx="1706975" cy="1059858"/>
      </dsp:txXfrm>
    </dsp:sp>
    <dsp:sp modelId="{D6A662E6-D4DF-4EDA-9873-4F85217603C7}">
      <dsp:nvSpPr>
        <dsp:cNvPr id="0" name=""/>
        <dsp:cNvSpPr/>
      </dsp:nvSpPr>
      <dsp:spPr>
        <a:xfrm>
          <a:off x="4333813" y="2123945"/>
          <a:ext cx="1772923" cy="112580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C85C98B-4F3C-4762-80CD-914DD7DEFCEB}">
      <dsp:nvSpPr>
        <dsp:cNvPr id="0" name=""/>
        <dsp:cNvSpPr/>
      </dsp:nvSpPr>
      <dsp:spPr>
        <a:xfrm>
          <a:off x="4530805" y="2311087"/>
          <a:ext cx="1772923" cy="112580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a:t>UN qualsiasi carattere che non sia né d né c</a:t>
          </a:r>
        </a:p>
      </dsp:txBody>
      <dsp:txXfrm>
        <a:off x="4563779" y="2344061"/>
        <a:ext cx="1706975" cy="1059858"/>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BAEE88C-71B0-4CD9-BA2E-2587DBEB9D25}">
      <dsp:nvSpPr>
        <dsp:cNvPr id="0" name=""/>
        <dsp:cNvSpPr/>
      </dsp:nvSpPr>
      <dsp:spPr>
        <a:xfrm>
          <a:off x="1231954" y="368063"/>
          <a:ext cx="1063334" cy="106333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7B5BCE5-4394-48C3-BF0B-8E70CC3427B3}">
      <dsp:nvSpPr>
        <dsp:cNvPr id="0" name=""/>
        <dsp:cNvSpPr/>
      </dsp:nvSpPr>
      <dsp:spPr>
        <a:xfrm>
          <a:off x="582138" y="1765048"/>
          <a:ext cx="2362966"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90000"/>
            </a:lnSpc>
            <a:spcBef>
              <a:spcPct val="0"/>
            </a:spcBef>
            <a:spcAft>
              <a:spcPct val="35000"/>
            </a:spcAft>
            <a:buNone/>
          </a:pPr>
          <a:r>
            <a:rPr lang="en-US" sz="2000" kern="1200"/>
            <a:t>Espansione degli elementi della riga</a:t>
          </a:r>
        </a:p>
      </dsp:txBody>
      <dsp:txXfrm>
        <a:off x="582138" y="1765048"/>
        <a:ext cx="2362966" cy="720000"/>
      </dsp:txXfrm>
    </dsp:sp>
    <dsp:sp modelId="{605075DC-7AC1-4DB3-9142-1A2EA8D9B5A2}">
      <dsp:nvSpPr>
        <dsp:cNvPr id="0" name=""/>
        <dsp:cNvSpPr/>
      </dsp:nvSpPr>
      <dsp:spPr>
        <a:xfrm>
          <a:off x="4008439" y="368063"/>
          <a:ext cx="1063334" cy="106333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69C2915-64A8-475A-8217-E89A3DEBDEA8}">
      <dsp:nvSpPr>
        <dsp:cNvPr id="0" name=""/>
        <dsp:cNvSpPr/>
      </dsp:nvSpPr>
      <dsp:spPr>
        <a:xfrm>
          <a:off x="3358624" y="1765048"/>
          <a:ext cx="2362966"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90000"/>
            </a:lnSpc>
            <a:spcBef>
              <a:spcPct val="0"/>
            </a:spcBef>
            <a:spcAft>
              <a:spcPct val="35000"/>
            </a:spcAft>
            <a:buNone/>
          </a:pPr>
          <a:r>
            <a:rPr lang="en-US" sz="2000" kern="1200"/>
            <a:t>Preparazione ridirezioni</a:t>
          </a:r>
        </a:p>
      </dsp:txBody>
      <dsp:txXfrm>
        <a:off x="3358624" y="1765048"/>
        <a:ext cx="2362966" cy="720000"/>
      </dsp:txXfrm>
    </dsp:sp>
    <dsp:sp modelId="{2D392EA3-845C-4EF0-AA96-DC7F73253307}">
      <dsp:nvSpPr>
        <dsp:cNvPr id="0" name=""/>
        <dsp:cNvSpPr/>
      </dsp:nvSpPr>
      <dsp:spPr>
        <a:xfrm>
          <a:off x="1231954" y="3075790"/>
          <a:ext cx="1063334" cy="106333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C5E4DB7-38E7-4632-8497-C5A6D9F30E21}">
      <dsp:nvSpPr>
        <dsp:cNvPr id="0" name=""/>
        <dsp:cNvSpPr/>
      </dsp:nvSpPr>
      <dsp:spPr>
        <a:xfrm>
          <a:off x="582138" y="4472775"/>
          <a:ext cx="2362966"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90000"/>
            </a:lnSpc>
            <a:spcBef>
              <a:spcPct val="0"/>
            </a:spcBef>
            <a:spcAft>
              <a:spcPct val="35000"/>
            </a:spcAft>
            <a:buNone/>
          </a:pPr>
          <a:r>
            <a:rPr lang="en-US" sz="2000" kern="1200"/>
            <a:t>Assegnamento di variabili</a:t>
          </a:r>
        </a:p>
      </dsp:txBody>
      <dsp:txXfrm>
        <a:off x="582138" y="4472775"/>
        <a:ext cx="2362966" cy="720000"/>
      </dsp:txXfrm>
    </dsp:sp>
    <dsp:sp modelId="{0C8C1A50-D590-48AD-98BD-70DA8152CE9F}">
      <dsp:nvSpPr>
        <dsp:cNvPr id="0" name=""/>
        <dsp:cNvSpPr/>
      </dsp:nvSpPr>
      <dsp:spPr>
        <a:xfrm>
          <a:off x="4008439" y="3075790"/>
          <a:ext cx="1063334" cy="106333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89C73CB-7079-4685-A1E7-E274D2344B6F}">
      <dsp:nvSpPr>
        <dsp:cNvPr id="0" name=""/>
        <dsp:cNvSpPr/>
      </dsp:nvSpPr>
      <dsp:spPr>
        <a:xfrm>
          <a:off x="3358624" y="4472775"/>
          <a:ext cx="2362966"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90000"/>
            </a:lnSpc>
            <a:spcBef>
              <a:spcPct val="0"/>
            </a:spcBef>
            <a:spcAft>
              <a:spcPct val="35000"/>
            </a:spcAft>
            <a:buNone/>
          </a:pPr>
          <a:r>
            <a:rPr lang="en-US" sz="2000" kern="1200"/>
            <a:t>Esecuzione comandi</a:t>
          </a:r>
        </a:p>
      </dsp:txBody>
      <dsp:txXfrm>
        <a:off x="3358624" y="4472775"/>
        <a:ext cx="2362966" cy="720000"/>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14037B-6BCF-4A24-B3AC-4602CA5A0045}">
      <dsp:nvSpPr>
        <dsp:cNvPr id="0" name=""/>
        <dsp:cNvSpPr/>
      </dsp:nvSpPr>
      <dsp:spPr>
        <a:xfrm>
          <a:off x="930130" y="3251"/>
          <a:ext cx="915714" cy="915714"/>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0B566BD-9E80-4978-B5B9-FE6340DF760D}">
      <dsp:nvSpPr>
        <dsp:cNvPr id="0" name=""/>
        <dsp:cNvSpPr/>
      </dsp:nvSpPr>
      <dsp:spPr>
        <a:xfrm>
          <a:off x="1125282" y="198403"/>
          <a:ext cx="525410" cy="52541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7D76A3A-AD14-42DF-ACC1-AA661C56A444}">
      <dsp:nvSpPr>
        <dsp:cNvPr id="0" name=""/>
        <dsp:cNvSpPr/>
      </dsp:nvSpPr>
      <dsp:spPr>
        <a:xfrm>
          <a:off x="637401" y="1204189"/>
          <a:ext cx="1501171" cy="13885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kern="1200"/>
            <a:t>L’stdout si ridirige con &gt; myfile per aprire myfile da file pointer 0 , con &gt;&gt; per aprirlo da file pointer in fondo al file; stderr si ridirige con 2&gt; o 2&gt;&gt;; stdin con command &lt; myfile porta il contenuto di myfile su stdin di command</a:t>
          </a:r>
        </a:p>
      </dsp:txBody>
      <dsp:txXfrm>
        <a:off x="637401" y="1204189"/>
        <a:ext cx="1501171" cy="1388583"/>
      </dsp:txXfrm>
    </dsp:sp>
    <dsp:sp modelId="{E59F5611-5EC5-4327-85C5-8E1B4632D8C0}">
      <dsp:nvSpPr>
        <dsp:cNvPr id="0" name=""/>
        <dsp:cNvSpPr/>
      </dsp:nvSpPr>
      <dsp:spPr>
        <a:xfrm>
          <a:off x="2694007" y="3251"/>
          <a:ext cx="915714" cy="915714"/>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56D664F-A6B7-43B8-B0C5-876F3084859D}">
      <dsp:nvSpPr>
        <dsp:cNvPr id="0" name=""/>
        <dsp:cNvSpPr/>
      </dsp:nvSpPr>
      <dsp:spPr>
        <a:xfrm>
          <a:off x="2889159" y="198403"/>
          <a:ext cx="525410" cy="52541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F8EB6E3-AF17-45DD-9DA9-490A3BF40204}">
      <dsp:nvSpPr>
        <dsp:cNvPr id="0" name=""/>
        <dsp:cNvSpPr/>
      </dsp:nvSpPr>
      <dsp:spPr>
        <a:xfrm>
          <a:off x="2401278" y="1204189"/>
          <a:ext cx="1501171" cy="13885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kern="1200"/>
            <a:t>Particolare è la confluenza: ls &gt; myfile 2&gt;&amp;1 prima ridirige stderr di ls su stdout ; poi stdout su myfile</a:t>
          </a:r>
        </a:p>
      </dsp:txBody>
      <dsp:txXfrm>
        <a:off x="2401278" y="1204189"/>
        <a:ext cx="1501171" cy="1388583"/>
      </dsp:txXfrm>
    </dsp:sp>
    <dsp:sp modelId="{0216ED60-7123-4C72-9599-1C5AF6C3ECA4}">
      <dsp:nvSpPr>
        <dsp:cNvPr id="0" name=""/>
        <dsp:cNvSpPr/>
      </dsp:nvSpPr>
      <dsp:spPr>
        <a:xfrm>
          <a:off x="4457884" y="3251"/>
          <a:ext cx="915714" cy="915714"/>
        </a:xfrm>
        <a:prstGeom prst="round2DiagRect">
          <a:avLst>
            <a:gd name="adj1" fmla="val 29727"/>
            <a:gd name="adj2" fmla="val 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6A53643-978A-4B2D-9500-026C6DC77A5F}">
      <dsp:nvSpPr>
        <dsp:cNvPr id="0" name=""/>
        <dsp:cNvSpPr/>
      </dsp:nvSpPr>
      <dsp:spPr>
        <a:xfrm>
          <a:off x="4653036" y="198403"/>
          <a:ext cx="525410" cy="52541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DD977FE-4812-407C-8671-B5BC2D15156D}">
      <dsp:nvSpPr>
        <dsp:cNvPr id="0" name=""/>
        <dsp:cNvSpPr/>
      </dsp:nvSpPr>
      <dsp:spPr>
        <a:xfrm>
          <a:off x="4165155" y="1204189"/>
          <a:ext cx="1501171" cy="13885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kern="1200"/>
            <a:t>Inoltre si può evitare l’uso di file temporanei per inviare dati su stdin di un comando, usando command &lt;&lt;MARCATORE o command &lt;&lt;&lt; “testo” per un sola linea</a:t>
          </a:r>
        </a:p>
      </dsp:txBody>
      <dsp:txXfrm>
        <a:off x="4165155" y="1204189"/>
        <a:ext cx="1501171" cy="1388583"/>
      </dsp:txXfrm>
    </dsp:sp>
    <dsp:sp modelId="{608E36D1-7F80-4F2F-849F-84A70937C28D}">
      <dsp:nvSpPr>
        <dsp:cNvPr id="0" name=""/>
        <dsp:cNvSpPr/>
      </dsp:nvSpPr>
      <dsp:spPr>
        <a:xfrm>
          <a:off x="2694007" y="2968065"/>
          <a:ext cx="915714" cy="915714"/>
        </a:xfrm>
        <a:prstGeom prst="round2DiagRect">
          <a:avLst>
            <a:gd name="adj1" fmla="val 29727"/>
            <a:gd name="adj2" fmla="val 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D27BD3E-B3CF-41C1-981B-B95832F61514}">
      <dsp:nvSpPr>
        <dsp:cNvPr id="0" name=""/>
        <dsp:cNvSpPr/>
      </dsp:nvSpPr>
      <dsp:spPr>
        <a:xfrm>
          <a:off x="2889159" y="3163218"/>
          <a:ext cx="525410" cy="52541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900EE31-CC26-4199-BE3B-B577783CD25E}">
      <dsp:nvSpPr>
        <dsp:cNvPr id="0" name=""/>
        <dsp:cNvSpPr/>
      </dsp:nvSpPr>
      <dsp:spPr>
        <a:xfrm>
          <a:off x="2401278" y="4169003"/>
          <a:ext cx="1501171" cy="13885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kern="1200"/>
            <a:t>Per ridirigere stream permanentemente si usa exec , che ridirige gli stessi stream della shell quindi tutti i comandi successivi avranno quegli fd</a:t>
          </a:r>
        </a:p>
      </dsp:txBody>
      <dsp:txXfrm>
        <a:off x="2401278" y="4169003"/>
        <a:ext cx="1501171" cy="1388583"/>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EDFC4E6-3F16-48A6-9BFC-323CC04CDA13}">
      <dsp:nvSpPr>
        <dsp:cNvPr id="0" name=""/>
        <dsp:cNvSpPr/>
      </dsp:nvSpPr>
      <dsp:spPr>
        <a:xfrm>
          <a:off x="380489" y="0"/>
          <a:ext cx="5530735" cy="5530735"/>
        </a:xfrm>
        <a:prstGeom prst="quadArrow">
          <a:avLst>
            <a:gd name="adj1" fmla="val 2000"/>
            <a:gd name="adj2" fmla="val 4000"/>
            <a:gd name="adj3" fmla="val 5000"/>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704E0AB-1EB0-43B6-848D-4EE9B7CE2761}">
      <dsp:nvSpPr>
        <dsp:cNvPr id="0" name=""/>
        <dsp:cNvSpPr/>
      </dsp:nvSpPr>
      <dsp:spPr>
        <a:xfrm>
          <a:off x="739987" y="359497"/>
          <a:ext cx="2212294" cy="2212294"/>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CTRL + Z per SIGSTP</a:t>
          </a:r>
        </a:p>
      </dsp:txBody>
      <dsp:txXfrm>
        <a:off x="847982" y="467492"/>
        <a:ext cx="1996304" cy="1996304"/>
      </dsp:txXfrm>
    </dsp:sp>
    <dsp:sp modelId="{E2F23A4A-2269-478E-B810-D19473117AEE}">
      <dsp:nvSpPr>
        <dsp:cNvPr id="0" name=""/>
        <dsp:cNvSpPr/>
      </dsp:nvSpPr>
      <dsp:spPr>
        <a:xfrm>
          <a:off x="3339432" y="359497"/>
          <a:ext cx="2212294" cy="2212294"/>
        </a:xfrm>
        <a:prstGeom prst="roundRect">
          <a:avLst/>
        </a:prstGeom>
        <a:solidFill>
          <a:schemeClr val="accent5">
            <a:hueOff val="307254"/>
            <a:satOff val="-5999"/>
            <a:lumOff val="13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CTRL + C per SIGINT</a:t>
          </a:r>
        </a:p>
      </dsp:txBody>
      <dsp:txXfrm>
        <a:off x="3447427" y="467492"/>
        <a:ext cx="1996304" cy="1996304"/>
      </dsp:txXfrm>
    </dsp:sp>
    <dsp:sp modelId="{0E8AFA55-C277-471C-8FF8-D1955B4B7D2A}">
      <dsp:nvSpPr>
        <dsp:cNvPr id="0" name=""/>
        <dsp:cNvSpPr/>
      </dsp:nvSpPr>
      <dsp:spPr>
        <a:xfrm>
          <a:off x="739987" y="2958943"/>
          <a:ext cx="2212294" cy="2212294"/>
        </a:xfrm>
        <a:prstGeom prst="roundRect">
          <a:avLst/>
        </a:prstGeom>
        <a:solidFill>
          <a:schemeClr val="accent5">
            <a:hueOff val="614507"/>
            <a:satOff val="-11997"/>
            <a:lumOff val="26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CTRL + \ per SIGQUIT</a:t>
          </a:r>
        </a:p>
      </dsp:txBody>
      <dsp:txXfrm>
        <a:off x="847982" y="3066938"/>
        <a:ext cx="1996304" cy="1996304"/>
      </dsp:txXfrm>
    </dsp:sp>
    <dsp:sp modelId="{3DA503AA-E52B-419A-8483-D4A2594DCEF2}">
      <dsp:nvSpPr>
        <dsp:cNvPr id="0" name=""/>
        <dsp:cNvSpPr/>
      </dsp:nvSpPr>
      <dsp:spPr>
        <a:xfrm>
          <a:off x="3339432" y="2958943"/>
          <a:ext cx="2212294" cy="2212294"/>
        </a:xfrm>
        <a:prstGeom prst="roundRect">
          <a:avLst/>
        </a:prstGeom>
        <a:solidFill>
          <a:schemeClr val="accent5">
            <a:hueOff val="921761"/>
            <a:satOff val="-17996"/>
            <a:lumOff val="39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Inoltre CTRL+D produce carattere EOF che non è un segnale, CTRL + S stoppa scrolling congelando il terminale e CTRL + Q riavvia scrolling</a:t>
          </a:r>
        </a:p>
      </dsp:txBody>
      <dsp:txXfrm>
        <a:off x="3447427" y="3066938"/>
        <a:ext cx="1996304" cy="1996304"/>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8CC0DE-79C4-479D-BD76-70C0BE8D5C55}">
      <dsp:nvSpPr>
        <dsp:cNvPr id="0" name=""/>
        <dsp:cNvSpPr/>
      </dsp:nvSpPr>
      <dsp:spPr>
        <a:xfrm>
          <a:off x="1049138" y="160932"/>
          <a:ext cx="673945" cy="67394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DE17940-22E8-4185-B39E-438DC0D8F646}">
      <dsp:nvSpPr>
        <dsp:cNvPr id="0" name=""/>
        <dsp:cNvSpPr/>
      </dsp:nvSpPr>
      <dsp:spPr>
        <a:xfrm>
          <a:off x="637282" y="1197508"/>
          <a:ext cx="1497656" cy="13806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US" sz="1100" kern="1200"/>
            <a:t>Arithmetic expansion: il token ) causa la valutazione di expr, un’espressione aritmetica</a:t>
          </a:r>
        </a:p>
      </dsp:txBody>
      <dsp:txXfrm>
        <a:off x="637282" y="1197508"/>
        <a:ext cx="1497656" cy="1380651"/>
      </dsp:txXfrm>
    </dsp:sp>
    <dsp:sp modelId="{087B064F-9038-43CB-AD05-A2FFA73ABE2B}">
      <dsp:nvSpPr>
        <dsp:cNvPr id="0" name=""/>
        <dsp:cNvSpPr/>
      </dsp:nvSpPr>
      <dsp:spPr>
        <a:xfrm>
          <a:off x="2808884" y="160932"/>
          <a:ext cx="673945" cy="67394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490D1D1-186E-4339-8751-FE2A4F95DD97}">
      <dsp:nvSpPr>
        <dsp:cNvPr id="0" name=""/>
        <dsp:cNvSpPr/>
      </dsp:nvSpPr>
      <dsp:spPr>
        <a:xfrm>
          <a:off x="2397028" y="1197508"/>
          <a:ext cx="1497656" cy="13806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US" sz="1100" kern="1200"/>
            <a:t>Process substitution: con il token &lt; o &gt; , viene eseguito comando in modo concorrente e asincrono rispetto al resto della riga</a:t>
          </a:r>
        </a:p>
      </dsp:txBody>
      <dsp:txXfrm>
        <a:off x="2397028" y="1197508"/>
        <a:ext cx="1497656" cy="1380651"/>
      </dsp:txXfrm>
    </dsp:sp>
    <dsp:sp modelId="{0878CE84-8807-48A4-B4FB-977C08A0C9DE}">
      <dsp:nvSpPr>
        <dsp:cNvPr id="0" name=""/>
        <dsp:cNvSpPr/>
      </dsp:nvSpPr>
      <dsp:spPr>
        <a:xfrm>
          <a:off x="4568630" y="160932"/>
          <a:ext cx="673945" cy="67394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5B7D170-7B74-448E-815F-6C8EB334AC21}">
      <dsp:nvSpPr>
        <dsp:cNvPr id="0" name=""/>
        <dsp:cNvSpPr/>
      </dsp:nvSpPr>
      <dsp:spPr>
        <a:xfrm>
          <a:off x="4156774" y="1197508"/>
          <a:ext cx="1497656" cy="13806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US" sz="1100" kern="1200"/>
            <a:t>Word splitting: i risultati dei passi 6..9 sono esaminati e separati in word indipendenti</a:t>
          </a:r>
        </a:p>
      </dsp:txBody>
      <dsp:txXfrm>
        <a:off x="4156774" y="1197508"/>
        <a:ext cx="1497656" cy="1380651"/>
      </dsp:txXfrm>
    </dsp:sp>
    <dsp:sp modelId="{BC7D9647-2886-4D22-9517-9D4D29C195E9}">
      <dsp:nvSpPr>
        <dsp:cNvPr id="0" name=""/>
        <dsp:cNvSpPr/>
      </dsp:nvSpPr>
      <dsp:spPr>
        <a:xfrm>
          <a:off x="1929011" y="2952574"/>
          <a:ext cx="673945" cy="67394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775274C-99C9-4ADC-BFF9-8736D497DA09}">
      <dsp:nvSpPr>
        <dsp:cNvPr id="0" name=""/>
        <dsp:cNvSpPr/>
      </dsp:nvSpPr>
      <dsp:spPr>
        <a:xfrm>
          <a:off x="1517155" y="3989150"/>
          <a:ext cx="1497656" cy="13806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US" sz="1100" kern="1200"/>
            <a:t>Pathname expansion: ogni word viene esaminata e se contiene uno tra *, ?</a:t>
          </a:r>
        </a:p>
      </dsp:txBody>
      <dsp:txXfrm>
        <a:off x="1517155" y="3989150"/>
        <a:ext cx="1497656" cy="1380651"/>
      </dsp:txXfrm>
    </dsp:sp>
    <dsp:sp modelId="{03F31106-78AE-4F84-A54E-ECEDC8724F8E}">
      <dsp:nvSpPr>
        <dsp:cNvPr id="0" name=""/>
        <dsp:cNvSpPr/>
      </dsp:nvSpPr>
      <dsp:spPr>
        <a:xfrm>
          <a:off x="3688757" y="2952574"/>
          <a:ext cx="673945" cy="673945"/>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B27000B-FDDD-46D5-A7EE-74B00D44FEBE}">
      <dsp:nvSpPr>
        <dsp:cNvPr id="0" name=""/>
        <dsp:cNvSpPr/>
      </dsp:nvSpPr>
      <dsp:spPr>
        <a:xfrm>
          <a:off x="3276901" y="3989150"/>
          <a:ext cx="1497656" cy="13806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US" sz="1100" kern="1200"/>
            <a:t>Quote removal e command lookup: vengono rimosse tutte le occorrenze di caratteri di quoting “usate” effettivamente , vengono impostati gli stream in caso di ridirezione, viene cercato il comando in ordine tra: funzioni, builtin, eseguibili in $PATH</a:t>
          </a:r>
        </a:p>
      </dsp:txBody>
      <dsp:txXfrm>
        <a:off x="3276901" y="3989150"/>
        <a:ext cx="1497656" cy="1380651"/>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1C3675-B288-405D-9109-E29ADF989901}">
      <dsp:nvSpPr>
        <dsp:cNvPr id="0" name=""/>
        <dsp:cNvSpPr/>
      </dsp:nvSpPr>
      <dsp:spPr>
        <a:xfrm>
          <a:off x="0" y="903636"/>
          <a:ext cx="6303729" cy="166825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310CCF2-93B4-4A0C-93D3-78B5958D5D5E}">
      <dsp:nvSpPr>
        <dsp:cNvPr id="0" name=""/>
        <dsp:cNvSpPr/>
      </dsp:nvSpPr>
      <dsp:spPr>
        <a:xfrm>
          <a:off x="504646" y="1278992"/>
          <a:ext cx="917538" cy="91753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C05FFE8-9AF2-4C1A-BA08-96FA12AE77AA}">
      <dsp:nvSpPr>
        <dsp:cNvPr id="0" name=""/>
        <dsp:cNvSpPr/>
      </dsp:nvSpPr>
      <dsp:spPr>
        <a:xfrm>
          <a:off x="1926830" y="903636"/>
          <a:ext cx="4376898" cy="16682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6557" tIns="176557" rIns="176557" bIns="176557" numCol="1" spcCol="1270" anchor="ctr" anchorCtr="0">
          <a:noAutofit/>
        </a:bodyPr>
        <a:lstStyle/>
        <a:p>
          <a:pPr marL="0" lvl="0" indent="0" algn="l" defTabSz="1111250">
            <a:lnSpc>
              <a:spcPct val="90000"/>
            </a:lnSpc>
            <a:spcBef>
              <a:spcPct val="0"/>
            </a:spcBef>
            <a:spcAft>
              <a:spcPct val="35000"/>
            </a:spcAft>
            <a:buNone/>
          </a:pPr>
          <a:r>
            <a:rPr lang="en-US" sz="2500" kern="1200"/>
            <a:t>Builtin test, , ]</a:t>
          </a:r>
        </a:p>
      </dsp:txBody>
      <dsp:txXfrm>
        <a:off x="1926830" y="903636"/>
        <a:ext cx="4376898" cy="1668251"/>
      </dsp:txXfrm>
    </dsp:sp>
    <dsp:sp modelId="{25883DAB-D6BB-4D59-9EC9-EF321B35AC4D}">
      <dsp:nvSpPr>
        <dsp:cNvPr id="0" name=""/>
        <dsp:cNvSpPr/>
      </dsp:nvSpPr>
      <dsp:spPr>
        <a:xfrm>
          <a:off x="0" y="2988950"/>
          <a:ext cx="6303729" cy="166825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468E4F3-86D5-4284-A69A-A1B76F126B4A}">
      <dsp:nvSpPr>
        <dsp:cNvPr id="0" name=""/>
        <dsp:cNvSpPr/>
      </dsp:nvSpPr>
      <dsp:spPr>
        <a:xfrm>
          <a:off x="504646" y="3364307"/>
          <a:ext cx="917538" cy="91753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0587553-6452-416C-A652-485E799C36A2}">
      <dsp:nvSpPr>
        <dsp:cNvPr id="0" name=""/>
        <dsp:cNvSpPr/>
      </dsp:nvSpPr>
      <dsp:spPr>
        <a:xfrm>
          <a:off x="1926830" y="2988950"/>
          <a:ext cx="4376898" cy="16682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6557" tIns="176557" rIns="176557" bIns="176557" numCol="1" spcCol="1270" anchor="ctr" anchorCtr="0">
          <a:noAutofit/>
        </a:bodyPr>
        <a:lstStyle/>
        <a:p>
          <a:pPr marL="0" lvl="0" indent="0" algn="l" defTabSz="1111250">
            <a:lnSpc>
              <a:spcPct val="90000"/>
            </a:lnSpc>
            <a:spcBef>
              <a:spcPct val="0"/>
            </a:spcBef>
            <a:spcAft>
              <a:spcPct val="35000"/>
            </a:spcAft>
            <a:buNone/>
          </a:pPr>
          <a:r>
            <a:rPr lang="en-US" sz="2500" kern="1200"/>
            <a:t>Comandi test</a:t>
          </a:r>
        </a:p>
      </dsp:txBody>
      <dsp:txXfrm>
        <a:off x="1926830" y="2988950"/>
        <a:ext cx="4376898" cy="1668251"/>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1330DEF-65E5-4631-B9FF-4B40863C453F}">
      <dsp:nvSpPr>
        <dsp:cNvPr id="0" name=""/>
        <dsp:cNvSpPr/>
      </dsp:nvSpPr>
      <dsp:spPr>
        <a:xfrm>
          <a:off x="0" y="678"/>
          <a:ext cx="6303729" cy="158842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286E975-4474-41F5-A9EF-6E87328AF244}">
      <dsp:nvSpPr>
        <dsp:cNvPr id="0" name=""/>
        <dsp:cNvSpPr/>
      </dsp:nvSpPr>
      <dsp:spPr>
        <a:xfrm>
          <a:off x="480498" y="358074"/>
          <a:ext cx="873632" cy="87363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4BBD002-6B86-48C8-B3BA-D2B160C6603C}">
      <dsp:nvSpPr>
        <dsp:cNvPr id="0" name=""/>
        <dsp:cNvSpPr/>
      </dsp:nvSpPr>
      <dsp:spPr>
        <a:xfrm>
          <a:off x="1834628" y="678"/>
          <a:ext cx="4469100" cy="15884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8108" tIns="168108" rIns="168108" bIns="168108" numCol="1" spcCol="1270" anchor="ctr" anchorCtr="0">
          <a:noAutofit/>
        </a:bodyPr>
        <a:lstStyle/>
        <a:p>
          <a:pPr marL="0" lvl="0" indent="0" algn="l" defTabSz="800100">
            <a:lnSpc>
              <a:spcPct val="90000"/>
            </a:lnSpc>
            <a:spcBef>
              <a:spcPct val="0"/>
            </a:spcBef>
            <a:spcAft>
              <a:spcPct val="35000"/>
            </a:spcAft>
            <a:buNone/>
          </a:pPr>
          <a:r>
            <a:rPr lang="en-US" sz="1800" kern="1200"/>
            <a:t>Le isole sono interconnesse da apparti che fanno da ponte spesso realizzati con tecnologie diverse da quelle dell'isola</a:t>
          </a:r>
        </a:p>
      </dsp:txBody>
      <dsp:txXfrm>
        <a:off x="1834628" y="678"/>
        <a:ext cx="4469100" cy="1588423"/>
      </dsp:txXfrm>
    </dsp:sp>
    <dsp:sp modelId="{4AB8A474-5361-4D9F-B020-5D25E00EF6F8}">
      <dsp:nvSpPr>
        <dsp:cNvPr id="0" name=""/>
        <dsp:cNvSpPr/>
      </dsp:nvSpPr>
      <dsp:spPr>
        <a:xfrm>
          <a:off x="0" y="1986207"/>
          <a:ext cx="6303729" cy="158842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6B44513-7E23-4996-92B1-DADDF1C654A9}">
      <dsp:nvSpPr>
        <dsp:cNvPr id="0" name=""/>
        <dsp:cNvSpPr/>
      </dsp:nvSpPr>
      <dsp:spPr>
        <a:xfrm>
          <a:off x="480498" y="2343603"/>
          <a:ext cx="873632" cy="87363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A4BD294-5B97-4541-BE0E-789560A16C9D}">
      <dsp:nvSpPr>
        <dsp:cNvPr id="0" name=""/>
        <dsp:cNvSpPr/>
      </dsp:nvSpPr>
      <dsp:spPr>
        <a:xfrm>
          <a:off x="1834628" y="1986207"/>
          <a:ext cx="4469100" cy="15884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8108" tIns="168108" rIns="168108" bIns="168108" numCol="1" spcCol="1270" anchor="ctr" anchorCtr="0">
          <a:noAutofit/>
        </a:bodyPr>
        <a:lstStyle/>
        <a:p>
          <a:pPr marL="0" lvl="0" indent="0" algn="l" defTabSz="800100">
            <a:lnSpc>
              <a:spcPct val="90000"/>
            </a:lnSpc>
            <a:spcBef>
              <a:spcPct val="0"/>
            </a:spcBef>
            <a:spcAft>
              <a:spcPct val="35000"/>
            </a:spcAft>
            <a:buNone/>
          </a:pPr>
          <a:r>
            <a:rPr lang="en-US" sz="1800" kern="1200"/>
            <a:t>L'obiettivo di IP è rendere possibile il dialogo tra network a prescindere dall'implementazione, è realizzato per lavorare indifferentemente su tecnologie diverse</a:t>
          </a:r>
        </a:p>
      </dsp:txBody>
      <dsp:txXfrm>
        <a:off x="1834628" y="1986207"/>
        <a:ext cx="4469100" cy="1588423"/>
      </dsp:txXfrm>
    </dsp:sp>
    <dsp:sp modelId="{5F36ACC0-E3F5-45CA-813D-C30E69DB2E51}">
      <dsp:nvSpPr>
        <dsp:cNvPr id="0" name=""/>
        <dsp:cNvSpPr/>
      </dsp:nvSpPr>
      <dsp:spPr>
        <a:xfrm>
          <a:off x="0" y="3971736"/>
          <a:ext cx="6303729" cy="158842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D43851C-7DD9-4828-950C-2533A7CFE292}">
      <dsp:nvSpPr>
        <dsp:cNvPr id="0" name=""/>
        <dsp:cNvSpPr/>
      </dsp:nvSpPr>
      <dsp:spPr>
        <a:xfrm>
          <a:off x="480498" y="4329132"/>
          <a:ext cx="873632" cy="87363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5FEEB95-8A67-460C-BBFB-152C28B85F65}">
      <dsp:nvSpPr>
        <dsp:cNvPr id="0" name=""/>
        <dsp:cNvSpPr/>
      </dsp:nvSpPr>
      <dsp:spPr>
        <a:xfrm>
          <a:off x="1834628" y="3971736"/>
          <a:ext cx="4469100" cy="15884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8108" tIns="168108" rIns="168108" bIns="168108" numCol="1" spcCol="1270" anchor="ctr" anchorCtr="0">
          <a:noAutofit/>
        </a:bodyPr>
        <a:lstStyle/>
        <a:p>
          <a:pPr marL="0" lvl="0" indent="0" algn="l" defTabSz="800100">
            <a:lnSpc>
              <a:spcPct val="90000"/>
            </a:lnSpc>
            <a:spcBef>
              <a:spcPct val="0"/>
            </a:spcBef>
            <a:spcAft>
              <a:spcPct val="35000"/>
            </a:spcAft>
            <a:buNone/>
          </a:pPr>
          <a:r>
            <a:rPr lang="en-US" sz="1800" kern="1200"/>
            <a:t>LAN con switch separati, interconnesse mediante un router, hanno possibilità di broadcast separato e possono contare su maggiore sicurezza</a:t>
          </a:r>
        </a:p>
      </dsp:txBody>
      <dsp:txXfrm>
        <a:off x="1834628" y="3971736"/>
        <a:ext cx="4469100" cy="1588423"/>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2C30057-A679-4F6A-9265-2BE819C36710}">
      <dsp:nvSpPr>
        <dsp:cNvPr id="0" name=""/>
        <dsp:cNvSpPr/>
      </dsp:nvSpPr>
      <dsp:spPr>
        <a:xfrm>
          <a:off x="0" y="5020"/>
          <a:ext cx="6303729" cy="116858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D75EF6E-ECC9-4416-8CE9-9600B8810270}">
      <dsp:nvSpPr>
        <dsp:cNvPr id="0" name=""/>
        <dsp:cNvSpPr/>
      </dsp:nvSpPr>
      <dsp:spPr>
        <a:xfrm>
          <a:off x="353498" y="267953"/>
          <a:ext cx="642723" cy="64272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16273B3-A565-4118-8C98-91B39D654D3E}">
      <dsp:nvSpPr>
        <dsp:cNvPr id="0" name=""/>
        <dsp:cNvSpPr/>
      </dsp:nvSpPr>
      <dsp:spPr>
        <a:xfrm>
          <a:off x="1349720" y="5020"/>
          <a:ext cx="4952689" cy="11685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3676" tIns="123676" rIns="123676" bIns="123676" numCol="1" spcCol="1270" anchor="ctr" anchorCtr="0">
          <a:noAutofit/>
        </a:bodyPr>
        <a:lstStyle/>
        <a:p>
          <a:pPr marL="0" lvl="0" indent="0" algn="l" defTabSz="711200">
            <a:lnSpc>
              <a:spcPct val="90000"/>
            </a:lnSpc>
            <a:spcBef>
              <a:spcPct val="0"/>
            </a:spcBef>
            <a:spcAft>
              <a:spcPct val="35000"/>
            </a:spcAft>
            <a:buNone/>
          </a:pPr>
          <a:r>
            <a:rPr lang="en-US" sz="1600" kern="1200"/>
            <a:t>ping &lt;IP&gt;verifica base della connettività</a:t>
          </a:r>
        </a:p>
      </dsp:txBody>
      <dsp:txXfrm>
        <a:off x="1349720" y="5020"/>
        <a:ext cx="4952689" cy="1168588"/>
      </dsp:txXfrm>
    </dsp:sp>
    <dsp:sp modelId="{AA8F48AB-E680-4050-AB36-9FFAA1602AD8}">
      <dsp:nvSpPr>
        <dsp:cNvPr id="0" name=""/>
        <dsp:cNvSpPr/>
      </dsp:nvSpPr>
      <dsp:spPr>
        <a:xfrm>
          <a:off x="0" y="1465757"/>
          <a:ext cx="6303729" cy="116858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89CCD54-E040-4671-B942-CC7214A815B8}">
      <dsp:nvSpPr>
        <dsp:cNvPr id="0" name=""/>
        <dsp:cNvSpPr/>
      </dsp:nvSpPr>
      <dsp:spPr>
        <a:xfrm>
          <a:off x="353498" y="1728689"/>
          <a:ext cx="642723" cy="64272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6651777-8399-4A9B-A896-0E20E2D6AA3B}">
      <dsp:nvSpPr>
        <dsp:cNvPr id="0" name=""/>
        <dsp:cNvSpPr/>
      </dsp:nvSpPr>
      <dsp:spPr>
        <a:xfrm>
          <a:off x="1349720" y="1465757"/>
          <a:ext cx="4952689" cy="11685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3676" tIns="123676" rIns="123676" bIns="123676" numCol="1" spcCol="1270" anchor="ctr" anchorCtr="0">
          <a:noAutofit/>
        </a:bodyPr>
        <a:lstStyle/>
        <a:p>
          <a:pPr marL="0" lvl="0" indent="0" algn="l" defTabSz="711200">
            <a:lnSpc>
              <a:spcPct val="90000"/>
            </a:lnSpc>
            <a:spcBef>
              <a:spcPct val="0"/>
            </a:spcBef>
            <a:spcAft>
              <a:spcPct val="35000"/>
            </a:spcAft>
            <a:buNone/>
          </a:pPr>
          <a:r>
            <a:rPr lang="en-US" sz="1600" kern="1200"/>
            <a:t>traceroute &lt;IP&gt;verifica del percorso dei pacchetti</a:t>
          </a:r>
        </a:p>
      </dsp:txBody>
      <dsp:txXfrm>
        <a:off x="1349720" y="1465757"/>
        <a:ext cx="4952689" cy="1168588"/>
      </dsp:txXfrm>
    </dsp:sp>
    <dsp:sp modelId="{1E324207-9B7B-44E8-A63F-4F9FBFFAFF7E}">
      <dsp:nvSpPr>
        <dsp:cNvPr id="0" name=""/>
        <dsp:cNvSpPr/>
      </dsp:nvSpPr>
      <dsp:spPr>
        <a:xfrm>
          <a:off x="0" y="2926493"/>
          <a:ext cx="6303729" cy="116858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CDB3804-0A23-413A-857B-4FF780E24C0F}">
      <dsp:nvSpPr>
        <dsp:cNvPr id="0" name=""/>
        <dsp:cNvSpPr/>
      </dsp:nvSpPr>
      <dsp:spPr>
        <a:xfrm>
          <a:off x="353498" y="3189425"/>
          <a:ext cx="642723" cy="64272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2E5E764-871B-486B-B634-771A1485A90F}">
      <dsp:nvSpPr>
        <dsp:cNvPr id="0" name=""/>
        <dsp:cNvSpPr/>
      </dsp:nvSpPr>
      <dsp:spPr>
        <a:xfrm>
          <a:off x="1349720" y="2926493"/>
          <a:ext cx="2836678" cy="11685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3676" tIns="123676" rIns="123676" bIns="123676" numCol="1" spcCol="1270" anchor="ctr" anchorCtr="0">
          <a:noAutofit/>
        </a:bodyPr>
        <a:lstStyle/>
        <a:p>
          <a:pPr marL="0" lvl="0" indent="0" algn="l" defTabSz="711200">
            <a:lnSpc>
              <a:spcPct val="90000"/>
            </a:lnSpc>
            <a:spcBef>
              <a:spcPct val="0"/>
            </a:spcBef>
            <a:spcAft>
              <a:spcPct val="35000"/>
            </a:spcAft>
            <a:buNone/>
          </a:pPr>
          <a:r>
            <a:rPr lang="en-US" sz="1600" kern="1200"/>
            <a:t>ssverifica stato delle connessioni</a:t>
          </a:r>
        </a:p>
      </dsp:txBody>
      <dsp:txXfrm>
        <a:off x="1349720" y="2926493"/>
        <a:ext cx="2836678" cy="1168588"/>
      </dsp:txXfrm>
    </dsp:sp>
    <dsp:sp modelId="{5B40FEA1-8F47-4795-8975-EF079CF0CA9A}">
      <dsp:nvSpPr>
        <dsp:cNvPr id="0" name=""/>
        <dsp:cNvSpPr/>
      </dsp:nvSpPr>
      <dsp:spPr>
        <a:xfrm>
          <a:off x="4186398" y="2926493"/>
          <a:ext cx="2116011" cy="11685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3676" tIns="123676" rIns="123676" bIns="123676" numCol="1" spcCol="1270" anchor="ctr" anchorCtr="0">
          <a:noAutofit/>
        </a:bodyPr>
        <a:lstStyle/>
        <a:p>
          <a:pPr marL="0" lvl="0" indent="0" algn="l" defTabSz="488950">
            <a:lnSpc>
              <a:spcPct val="90000"/>
            </a:lnSpc>
            <a:spcBef>
              <a:spcPct val="0"/>
            </a:spcBef>
            <a:spcAft>
              <a:spcPct val="35000"/>
            </a:spcAft>
            <a:buNone/>
          </a:pPr>
          <a:r>
            <a:rPr lang="en-US" sz="1100" kern="1200"/>
            <a:t>-t / -u TCP/UDP only</a:t>
          </a:r>
        </a:p>
        <a:p>
          <a:pPr marL="0" lvl="0" indent="0" algn="l" defTabSz="488950">
            <a:lnSpc>
              <a:spcPct val="90000"/>
            </a:lnSpc>
            <a:spcBef>
              <a:spcPct val="0"/>
            </a:spcBef>
            <a:spcAft>
              <a:spcPct val="35000"/>
            </a:spcAft>
            <a:buNone/>
          </a:pPr>
          <a:r>
            <a:rPr lang="en-US" sz="1100" kern="1200"/>
            <a:t>-l / -astato LISTEN /ALL</a:t>
          </a:r>
        </a:p>
        <a:p>
          <a:pPr marL="0" lvl="0" indent="0" algn="l" defTabSz="488950">
            <a:lnSpc>
              <a:spcPct val="90000"/>
            </a:lnSpc>
            <a:spcBef>
              <a:spcPct val="0"/>
            </a:spcBef>
            <a:spcAft>
              <a:spcPct val="35000"/>
            </a:spcAft>
            <a:buNone/>
          </a:pPr>
          <a:r>
            <a:rPr lang="en-US" sz="1100" kern="1200"/>
            <a:t>-nnon risolve indirizzi/porte in nomi simbolici</a:t>
          </a:r>
        </a:p>
        <a:p>
          <a:pPr marL="0" lvl="0" indent="0" algn="l" defTabSz="488950">
            <a:lnSpc>
              <a:spcPct val="90000"/>
            </a:lnSpc>
            <a:spcBef>
              <a:spcPct val="0"/>
            </a:spcBef>
            <a:spcAft>
              <a:spcPct val="35000"/>
            </a:spcAft>
            <a:buNone/>
          </a:pPr>
          <a:r>
            <a:rPr lang="en-US" sz="1100" kern="1200"/>
            <a:t>-pmostra processi che usano la socket</a:t>
          </a:r>
        </a:p>
      </dsp:txBody>
      <dsp:txXfrm>
        <a:off x="4186398" y="2926493"/>
        <a:ext cx="2116011" cy="1168588"/>
      </dsp:txXfrm>
    </dsp:sp>
    <dsp:sp modelId="{068D2293-89D3-4CE2-A5CB-395149FC505E}">
      <dsp:nvSpPr>
        <dsp:cNvPr id="0" name=""/>
        <dsp:cNvSpPr/>
      </dsp:nvSpPr>
      <dsp:spPr>
        <a:xfrm>
          <a:off x="0" y="4387229"/>
          <a:ext cx="6303729" cy="116858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AA19D29-CB83-4E97-8240-992A16B3A17F}">
      <dsp:nvSpPr>
        <dsp:cNvPr id="0" name=""/>
        <dsp:cNvSpPr/>
      </dsp:nvSpPr>
      <dsp:spPr>
        <a:xfrm>
          <a:off x="353498" y="4650161"/>
          <a:ext cx="642723" cy="64272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19770CB-1559-455D-82E1-5EC857E5DE60}">
      <dsp:nvSpPr>
        <dsp:cNvPr id="0" name=""/>
        <dsp:cNvSpPr/>
      </dsp:nvSpPr>
      <dsp:spPr>
        <a:xfrm>
          <a:off x="1349720" y="4387229"/>
          <a:ext cx="4952689" cy="11685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3676" tIns="123676" rIns="123676" bIns="123676" numCol="1" spcCol="1270" anchor="ctr" anchorCtr="0">
          <a:noAutofit/>
        </a:bodyPr>
        <a:lstStyle/>
        <a:p>
          <a:pPr marL="0" lvl="0" indent="0" algn="l" defTabSz="711200">
            <a:lnSpc>
              <a:spcPct val="90000"/>
            </a:lnSpc>
            <a:spcBef>
              <a:spcPct val="0"/>
            </a:spcBef>
            <a:spcAft>
              <a:spcPct val="35000"/>
            </a:spcAft>
            <a:buNone/>
          </a:pPr>
          <a:r>
            <a:rPr lang="en-US" sz="1600" kern="1200"/>
            <a:t>tcpdump e wireshark per intercettare contenuto dei pacchetti: lo stato delle socket è su ogni endpoint, con questi due invece possiamo vedere proprio i pacchetti in transito</a:t>
          </a:r>
        </a:p>
      </dsp:txBody>
      <dsp:txXfrm>
        <a:off x="1349720" y="4387229"/>
        <a:ext cx="4952689" cy="116858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62B174-AD1E-42B8-84FF-6E4B8F3C93B8}">
      <dsp:nvSpPr>
        <dsp:cNvPr id="0" name=""/>
        <dsp:cNvSpPr/>
      </dsp:nvSpPr>
      <dsp:spPr>
        <a:xfrm>
          <a:off x="365707" y="1367890"/>
          <a:ext cx="385367" cy="38536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284E275-763B-4324-9735-9F39B67150CB}">
      <dsp:nvSpPr>
        <dsp:cNvPr id="0" name=""/>
        <dsp:cNvSpPr/>
      </dsp:nvSpPr>
      <dsp:spPr>
        <a:xfrm>
          <a:off x="7865" y="1873440"/>
          <a:ext cx="1101049" cy="5833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b="1"/>
          </a:pPr>
          <a:r>
            <a:rPr lang="en-US" sz="1400" kern="1200"/>
            <a:t>reperimento software</a:t>
          </a:r>
        </a:p>
      </dsp:txBody>
      <dsp:txXfrm>
        <a:off x="7865" y="1873440"/>
        <a:ext cx="1101049" cy="583371"/>
      </dsp:txXfrm>
    </dsp:sp>
    <dsp:sp modelId="{98851643-DEC9-4C3D-8CC3-40E0CBAE11BA}">
      <dsp:nvSpPr>
        <dsp:cNvPr id="0" name=""/>
        <dsp:cNvSpPr/>
      </dsp:nvSpPr>
      <dsp:spPr>
        <a:xfrm>
          <a:off x="7865" y="2512710"/>
          <a:ext cx="1101049" cy="16501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US" sz="1100" kern="1200"/>
            <a:t>E’ importante autenticare i pacchetti usati, solitamente mediante una chiave pubblica fidata o come minimo verificando il fingerprint del file</a:t>
          </a:r>
        </a:p>
      </dsp:txBody>
      <dsp:txXfrm>
        <a:off x="7865" y="2512710"/>
        <a:ext cx="1101049" cy="1650134"/>
      </dsp:txXfrm>
    </dsp:sp>
    <dsp:sp modelId="{A8AE5247-8F75-45FD-A2D3-E095CE820617}">
      <dsp:nvSpPr>
        <dsp:cNvPr id="0" name=""/>
        <dsp:cNvSpPr/>
      </dsp:nvSpPr>
      <dsp:spPr>
        <a:xfrm>
          <a:off x="1659440" y="1367890"/>
          <a:ext cx="385367" cy="38536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B0A52DB-73DC-436C-B626-B82860097CD0}">
      <dsp:nvSpPr>
        <dsp:cNvPr id="0" name=""/>
        <dsp:cNvSpPr/>
      </dsp:nvSpPr>
      <dsp:spPr>
        <a:xfrm>
          <a:off x="1301599" y="1873440"/>
          <a:ext cx="1101049" cy="5833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b="1"/>
          </a:pPr>
          <a:r>
            <a:rPr lang="en-US" sz="1400" kern="1200"/>
            <a:t>estrazione pacchetto</a:t>
          </a:r>
        </a:p>
      </dsp:txBody>
      <dsp:txXfrm>
        <a:off x="1301599" y="1873440"/>
        <a:ext cx="1101049" cy="583371"/>
      </dsp:txXfrm>
    </dsp:sp>
    <dsp:sp modelId="{563E5438-1B1D-4CA2-9C4B-E04739FB55C8}">
      <dsp:nvSpPr>
        <dsp:cNvPr id="0" name=""/>
        <dsp:cNvSpPr/>
      </dsp:nvSpPr>
      <dsp:spPr>
        <a:xfrm>
          <a:off x="1301599" y="2512710"/>
          <a:ext cx="1101049" cy="16501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US" sz="1100" kern="1200"/>
            <a:t>I file vengono tipicamente prima compattati in un solo tar, e poi compressi</a:t>
          </a:r>
        </a:p>
      </dsp:txBody>
      <dsp:txXfrm>
        <a:off x="1301599" y="2512710"/>
        <a:ext cx="1101049" cy="1650134"/>
      </dsp:txXfrm>
    </dsp:sp>
    <dsp:sp modelId="{DF08A1ED-AFD9-4027-930A-BAAAE19DD454}">
      <dsp:nvSpPr>
        <dsp:cNvPr id="0" name=""/>
        <dsp:cNvSpPr/>
      </dsp:nvSpPr>
      <dsp:spPr>
        <a:xfrm>
          <a:off x="2953173" y="1367890"/>
          <a:ext cx="385367" cy="38536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C4155C7-02D2-4EAC-8D2D-68DEBAB7BFF7}">
      <dsp:nvSpPr>
        <dsp:cNvPr id="0" name=""/>
        <dsp:cNvSpPr/>
      </dsp:nvSpPr>
      <dsp:spPr>
        <a:xfrm>
          <a:off x="2595332" y="1873440"/>
          <a:ext cx="1101049" cy="5833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b="1"/>
          </a:pPr>
          <a:r>
            <a:rPr lang="en-US" sz="1400" kern="1200"/>
            <a:t>esame delle scelte offerte</a:t>
          </a:r>
        </a:p>
      </dsp:txBody>
      <dsp:txXfrm>
        <a:off x="2595332" y="1873440"/>
        <a:ext cx="1101049" cy="583371"/>
      </dsp:txXfrm>
    </dsp:sp>
    <dsp:sp modelId="{23088DE0-1EFA-49EC-BE69-F71C737196A6}">
      <dsp:nvSpPr>
        <dsp:cNvPr id="0" name=""/>
        <dsp:cNvSpPr/>
      </dsp:nvSpPr>
      <dsp:spPr>
        <a:xfrm>
          <a:off x="2595332" y="2512710"/>
          <a:ext cx="1101049" cy="16501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US" sz="1100" kern="1200"/>
            <a:t>Nella directory data dall’estrazione è opportuno leggere eventuali README e INSTALL</a:t>
          </a:r>
        </a:p>
      </dsp:txBody>
      <dsp:txXfrm>
        <a:off x="2595332" y="2512710"/>
        <a:ext cx="1101049" cy="1650134"/>
      </dsp:txXfrm>
    </dsp:sp>
    <dsp:sp modelId="{BE4DE5A0-C2A2-44A0-B07A-07C8263D8854}">
      <dsp:nvSpPr>
        <dsp:cNvPr id="0" name=""/>
        <dsp:cNvSpPr/>
      </dsp:nvSpPr>
      <dsp:spPr>
        <a:xfrm>
          <a:off x="4246906" y="1367890"/>
          <a:ext cx="385367" cy="38536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930410C-9B40-436F-8E59-BB5DC790F46A}">
      <dsp:nvSpPr>
        <dsp:cNvPr id="0" name=""/>
        <dsp:cNvSpPr/>
      </dsp:nvSpPr>
      <dsp:spPr>
        <a:xfrm>
          <a:off x="3889065" y="1873440"/>
          <a:ext cx="1101049" cy="5833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b="1"/>
          </a:pPr>
          <a:r>
            <a:rPr lang="en-US" sz="1400" kern="1200"/>
            <a:t>configurazione sorgenti</a:t>
          </a:r>
        </a:p>
      </dsp:txBody>
      <dsp:txXfrm>
        <a:off x="3889065" y="1873440"/>
        <a:ext cx="1101049" cy="583371"/>
      </dsp:txXfrm>
    </dsp:sp>
    <dsp:sp modelId="{77F2F32A-5505-4302-9B24-C2BE70EC5BC2}">
      <dsp:nvSpPr>
        <dsp:cNvPr id="0" name=""/>
        <dsp:cNvSpPr/>
      </dsp:nvSpPr>
      <dsp:spPr>
        <a:xfrm>
          <a:off x="3889065" y="2512710"/>
          <a:ext cx="1101049" cy="16501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US" sz="1100" kern="1200"/>
            <a:t>Si lancia configure con i parametri scelti, risolvendo eventuali problemi evidenziati</a:t>
          </a:r>
        </a:p>
      </dsp:txBody>
      <dsp:txXfrm>
        <a:off x="3889065" y="2512710"/>
        <a:ext cx="1101049" cy="1650134"/>
      </dsp:txXfrm>
    </dsp:sp>
    <dsp:sp modelId="{302FFF18-F97B-4717-BE42-B62211D2E55D}">
      <dsp:nvSpPr>
        <dsp:cNvPr id="0" name=""/>
        <dsp:cNvSpPr/>
      </dsp:nvSpPr>
      <dsp:spPr>
        <a:xfrm>
          <a:off x="5540639" y="1367890"/>
          <a:ext cx="385367" cy="385367"/>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9527ED3-0C85-468F-8CFF-CE0791852637}">
      <dsp:nvSpPr>
        <dsp:cNvPr id="0" name=""/>
        <dsp:cNvSpPr/>
      </dsp:nvSpPr>
      <dsp:spPr>
        <a:xfrm>
          <a:off x="5182798" y="1873440"/>
          <a:ext cx="1101049" cy="5833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b="1"/>
          </a:pPr>
          <a:r>
            <a:rPr lang="en-US" sz="1400" kern="1200"/>
            <a:t>compilazione</a:t>
          </a:r>
        </a:p>
      </dsp:txBody>
      <dsp:txXfrm>
        <a:off x="5182798" y="1873440"/>
        <a:ext cx="1101049" cy="583371"/>
      </dsp:txXfrm>
    </dsp:sp>
    <dsp:sp modelId="{E1BC2078-DB84-422F-91DB-0E90E720AEE2}">
      <dsp:nvSpPr>
        <dsp:cNvPr id="0" name=""/>
        <dsp:cNvSpPr/>
      </dsp:nvSpPr>
      <dsp:spPr>
        <a:xfrm>
          <a:off x="5182798" y="2512710"/>
          <a:ext cx="1101049" cy="16501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US" sz="1100" kern="1200"/>
            <a:t>Si lancia make o si seguono le indicazioni del config.log</a:t>
          </a:r>
        </a:p>
      </dsp:txBody>
      <dsp:txXfrm>
        <a:off x="5182798" y="2512710"/>
        <a:ext cx="1101049" cy="1650134"/>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AF4AF7-A1E7-48D0-85FE-E2A03BD585A6}">
      <dsp:nvSpPr>
        <dsp:cNvPr id="0" name=""/>
        <dsp:cNvSpPr/>
      </dsp:nvSpPr>
      <dsp:spPr>
        <a:xfrm>
          <a:off x="0" y="678"/>
          <a:ext cx="6303729" cy="158842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E21C21E-BCFE-4425-B93F-1666A6C6B410}">
      <dsp:nvSpPr>
        <dsp:cNvPr id="0" name=""/>
        <dsp:cNvSpPr/>
      </dsp:nvSpPr>
      <dsp:spPr>
        <a:xfrm>
          <a:off x="480498" y="358074"/>
          <a:ext cx="873632" cy="87363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A11AD1C-A1EF-40F5-91DB-E6D872D03C9E}">
      <dsp:nvSpPr>
        <dsp:cNvPr id="0" name=""/>
        <dsp:cNvSpPr/>
      </dsp:nvSpPr>
      <dsp:spPr>
        <a:xfrm>
          <a:off x="1834628" y="678"/>
          <a:ext cx="4469100" cy="15884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8108" tIns="168108" rIns="168108" bIns="168108" numCol="1" spcCol="1270" anchor="ctr" anchorCtr="0">
          <a:noAutofit/>
        </a:bodyPr>
        <a:lstStyle/>
        <a:p>
          <a:pPr marL="0" lvl="0" indent="0" algn="l" defTabSz="666750">
            <a:lnSpc>
              <a:spcPct val="90000"/>
            </a:lnSpc>
            <a:spcBef>
              <a:spcPct val="0"/>
            </a:spcBef>
            <a:spcAft>
              <a:spcPct val="35000"/>
            </a:spcAft>
            <a:buNone/>
          </a:pPr>
          <a:r>
            <a:rPr lang="en-US" sz="1500" kern="1200"/>
            <a:t>L'allineamento dell'ora di un sistema ad un orologio di riferimento è molto importante, ad esempio per la diagnostica dei problemi , o per i protocolli di autenticazione e autorizzazione</a:t>
          </a:r>
        </a:p>
      </dsp:txBody>
      <dsp:txXfrm>
        <a:off x="1834628" y="678"/>
        <a:ext cx="4469100" cy="1588423"/>
      </dsp:txXfrm>
    </dsp:sp>
    <dsp:sp modelId="{2D4EE2D4-9DE8-41F5-B592-740C56FBEFAB}">
      <dsp:nvSpPr>
        <dsp:cNvPr id="0" name=""/>
        <dsp:cNvSpPr/>
      </dsp:nvSpPr>
      <dsp:spPr>
        <a:xfrm>
          <a:off x="0" y="1986207"/>
          <a:ext cx="6303729" cy="158842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3A88D7E-A735-4B98-8F77-EA8816260DCB}">
      <dsp:nvSpPr>
        <dsp:cNvPr id="0" name=""/>
        <dsp:cNvSpPr/>
      </dsp:nvSpPr>
      <dsp:spPr>
        <a:xfrm>
          <a:off x="480498" y="2343603"/>
          <a:ext cx="873632" cy="87363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5C769ED-E58C-4F84-943D-C7A8FC8F98DA}">
      <dsp:nvSpPr>
        <dsp:cNvPr id="0" name=""/>
        <dsp:cNvSpPr/>
      </dsp:nvSpPr>
      <dsp:spPr>
        <a:xfrm>
          <a:off x="1834628" y="1986207"/>
          <a:ext cx="4469100" cy="15884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8108" tIns="168108" rIns="168108" bIns="168108" numCol="1" spcCol="1270" anchor="ctr" anchorCtr="0">
          <a:noAutofit/>
        </a:bodyPr>
        <a:lstStyle/>
        <a:p>
          <a:pPr marL="0" lvl="0" indent="0" algn="l" defTabSz="666750">
            <a:lnSpc>
              <a:spcPct val="90000"/>
            </a:lnSpc>
            <a:spcBef>
              <a:spcPct val="0"/>
            </a:spcBef>
            <a:spcAft>
              <a:spcPct val="35000"/>
            </a:spcAft>
            <a:buNone/>
          </a:pPr>
          <a:r>
            <a:rPr lang="en-US" sz="1500" kern="1200"/>
            <a:t>E' possibile usare un protocollo, detto NTP , che compensa i ritardi di rete per ottenere informazioni precise via internet</a:t>
          </a:r>
        </a:p>
      </dsp:txBody>
      <dsp:txXfrm>
        <a:off x="1834628" y="1986207"/>
        <a:ext cx="4469100" cy="1588423"/>
      </dsp:txXfrm>
    </dsp:sp>
    <dsp:sp modelId="{70A49E77-A6D6-45C7-B417-0E09D3BC1E8F}">
      <dsp:nvSpPr>
        <dsp:cNvPr id="0" name=""/>
        <dsp:cNvSpPr/>
      </dsp:nvSpPr>
      <dsp:spPr>
        <a:xfrm>
          <a:off x="0" y="3971736"/>
          <a:ext cx="6303729" cy="158842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04F984B-9E12-43F1-81CB-5F335D1A334D}">
      <dsp:nvSpPr>
        <dsp:cNvPr id="0" name=""/>
        <dsp:cNvSpPr/>
      </dsp:nvSpPr>
      <dsp:spPr>
        <a:xfrm>
          <a:off x="480498" y="4329132"/>
          <a:ext cx="873632" cy="87363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8281455-452D-45B6-A435-72841DFC96EC}">
      <dsp:nvSpPr>
        <dsp:cNvPr id="0" name=""/>
        <dsp:cNvSpPr/>
      </dsp:nvSpPr>
      <dsp:spPr>
        <a:xfrm>
          <a:off x="1834628" y="3971736"/>
          <a:ext cx="4469100" cy="15884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8108" tIns="168108" rIns="168108" bIns="168108" numCol="1" spcCol="1270" anchor="ctr" anchorCtr="0">
          <a:noAutofit/>
        </a:bodyPr>
        <a:lstStyle/>
        <a:p>
          <a:pPr marL="0" lvl="0" indent="0" algn="l" defTabSz="666750">
            <a:lnSpc>
              <a:spcPct val="90000"/>
            </a:lnSpc>
            <a:spcBef>
              <a:spcPct val="0"/>
            </a:spcBef>
            <a:spcAft>
              <a:spcPct val="35000"/>
            </a:spcAft>
            <a:buNone/>
          </a:pPr>
          <a:r>
            <a:rPr lang="en-US" sz="1500" kern="1200"/>
            <a:t>NTP è preciso ; standard , scalabile e affidabile</a:t>
          </a:r>
        </a:p>
      </dsp:txBody>
      <dsp:txXfrm>
        <a:off x="1834628" y="3971736"/>
        <a:ext cx="4469100" cy="1588423"/>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453C02-08D3-41EF-AB1B-15480A26275A}">
      <dsp:nvSpPr>
        <dsp:cNvPr id="0" name=""/>
        <dsp:cNvSpPr/>
      </dsp:nvSpPr>
      <dsp:spPr>
        <a:xfrm>
          <a:off x="0" y="2307"/>
          <a:ext cx="6303729" cy="116973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0E31E84-4B75-4E75-BD2E-6381A2D3CDEE}">
      <dsp:nvSpPr>
        <dsp:cNvPr id="0" name=""/>
        <dsp:cNvSpPr/>
      </dsp:nvSpPr>
      <dsp:spPr>
        <a:xfrm>
          <a:off x="353843" y="265497"/>
          <a:ext cx="643352" cy="64335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F5207F5-5990-44D1-9778-444C57D04864}">
      <dsp:nvSpPr>
        <dsp:cNvPr id="0" name=""/>
        <dsp:cNvSpPr/>
      </dsp:nvSpPr>
      <dsp:spPr>
        <a:xfrm>
          <a:off x="1351039" y="2307"/>
          <a:ext cx="4952689" cy="11697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3797" tIns="123797" rIns="123797" bIns="123797" numCol="1" spcCol="1270" anchor="ctr" anchorCtr="0">
          <a:noAutofit/>
        </a:bodyPr>
        <a:lstStyle/>
        <a:p>
          <a:pPr marL="0" lvl="0" indent="0" algn="l" defTabSz="622300">
            <a:lnSpc>
              <a:spcPct val="90000"/>
            </a:lnSpc>
            <a:spcBef>
              <a:spcPct val="0"/>
            </a:spcBef>
            <a:spcAft>
              <a:spcPct val="35000"/>
            </a:spcAft>
            <a:buNone/>
          </a:pPr>
          <a:r>
            <a:rPr lang="en-US" sz="1400" kern="1200"/>
            <a:t>Essere meno invasivo possibile, aspetto di sicurezza: certe cose non si possono fare quindi certi errori non si possono fare, anche volendo</a:t>
          </a:r>
        </a:p>
      </dsp:txBody>
      <dsp:txXfrm>
        <a:off x="1351039" y="2307"/>
        <a:ext cx="4952689" cy="1169731"/>
      </dsp:txXfrm>
    </dsp:sp>
    <dsp:sp modelId="{2817EE7E-435E-4625-AE71-2E9666423B98}">
      <dsp:nvSpPr>
        <dsp:cNvPr id="0" name=""/>
        <dsp:cNvSpPr/>
      </dsp:nvSpPr>
      <dsp:spPr>
        <a:xfrm>
          <a:off x="0" y="1464471"/>
          <a:ext cx="6303729" cy="116973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3216499-7570-4E62-B143-151B175D2B07}">
      <dsp:nvSpPr>
        <dsp:cNvPr id="0" name=""/>
        <dsp:cNvSpPr/>
      </dsp:nvSpPr>
      <dsp:spPr>
        <a:xfrm>
          <a:off x="353843" y="1727661"/>
          <a:ext cx="643352" cy="64335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DAE8F12-2D03-4B0F-ACBE-882C9AF3781E}">
      <dsp:nvSpPr>
        <dsp:cNvPr id="0" name=""/>
        <dsp:cNvSpPr/>
      </dsp:nvSpPr>
      <dsp:spPr>
        <a:xfrm>
          <a:off x="1351039" y="1464471"/>
          <a:ext cx="4952689" cy="11697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3797" tIns="123797" rIns="123797" bIns="123797" numCol="1" spcCol="1270" anchor="ctr" anchorCtr="0">
          <a:noAutofit/>
        </a:bodyPr>
        <a:lstStyle/>
        <a:p>
          <a:pPr marL="0" lvl="0" indent="0" algn="l" defTabSz="622300">
            <a:lnSpc>
              <a:spcPct val="90000"/>
            </a:lnSpc>
            <a:spcBef>
              <a:spcPct val="0"/>
            </a:spcBef>
            <a:spcAft>
              <a:spcPct val="35000"/>
            </a:spcAft>
            <a:buNone/>
          </a:pPr>
          <a:r>
            <a:rPr lang="en-US" sz="1400" kern="1200"/>
            <a:t>Costi: ogni genere di apparato di rete oggi disponibile a basso costo, quindi senza un microprocessore con SO</a:t>
          </a:r>
        </a:p>
      </dsp:txBody>
      <dsp:txXfrm>
        <a:off x="1351039" y="1464471"/>
        <a:ext cx="4952689" cy="1169731"/>
      </dsp:txXfrm>
    </dsp:sp>
    <dsp:sp modelId="{7876A3B4-00EE-4414-B336-23EE9033018F}">
      <dsp:nvSpPr>
        <dsp:cNvPr id="0" name=""/>
        <dsp:cNvSpPr/>
      </dsp:nvSpPr>
      <dsp:spPr>
        <a:xfrm>
          <a:off x="0" y="2926635"/>
          <a:ext cx="6303729" cy="116973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C32D87D-4E5E-4496-AA72-38326E791BE7}">
      <dsp:nvSpPr>
        <dsp:cNvPr id="0" name=""/>
        <dsp:cNvSpPr/>
      </dsp:nvSpPr>
      <dsp:spPr>
        <a:xfrm>
          <a:off x="353843" y="3189825"/>
          <a:ext cx="643352" cy="64335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6081791-AE35-4A3F-ABF3-0E0B48966389}">
      <dsp:nvSpPr>
        <dsp:cNvPr id="0" name=""/>
        <dsp:cNvSpPr/>
      </dsp:nvSpPr>
      <dsp:spPr>
        <a:xfrm>
          <a:off x="1351039" y="2926635"/>
          <a:ext cx="2836678" cy="11697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3797" tIns="123797" rIns="123797" bIns="123797" numCol="1" spcCol="1270" anchor="ctr" anchorCtr="0">
          <a:noAutofit/>
        </a:bodyPr>
        <a:lstStyle/>
        <a:p>
          <a:pPr marL="0" lvl="0" indent="0" algn="l" defTabSz="622300">
            <a:lnSpc>
              <a:spcPct val="90000"/>
            </a:lnSpc>
            <a:spcBef>
              <a:spcPct val="0"/>
            </a:spcBef>
            <a:spcAft>
              <a:spcPct val="35000"/>
            </a:spcAft>
            <a:buNone/>
          </a:pPr>
          <a:r>
            <a:rPr lang="en-US" sz="1400" kern="1200"/>
            <a:t>il modello dei dati, per cui qualunque proprietà di rete mi interessi identificare, viene rappresentata come oggetto</a:t>
          </a:r>
        </a:p>
      </dsp:txBody>
      <dsp:txXfrm>
        <a:off x="1351039" y="2926635"/>
        <a:ext cx="2836678" cy="1169731"/>
      </dsp:txXfrm>
    </dsp:sp>
    <dsp:sp modelId="{1B9DB689-E7B5-4169-9506-7E56F3938EB0}">
      <dsp:nvSpPr>
        <dsp:cNvPr id="0" name=""/>
        <dsp:cNvSpPr/>
      </dsp:nvSpPr>
      <dsp:spPr>
        <a:xfrm>
          <a:off x="4187717" y="2926635"/>
          <a:ext cx="2116011" cy="11697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3797" tIns="123797" rIns="123797" bIns="123797" numCol="1" spcCol="1270" anchor="ctr" anchorCtr="0">
          <a:noAutofit/>
        </a:bodyPr>
        <a:lstStyle/>
        <a:p>
          <a:pPr marL="0" lvl="0" indent="0" algn="l" defTabSz="488950">
            <a:lnSpc>
              <a:spcPct val="90000"/>
            </a:lnSpc>
            <a:spcBef>
              <a:spcPct val="0"/>
            </a:spcBef>
            <a:spcAft>
              <a:spcPct val="35000"/>
            </a:spcAft>
            <a:buNone/>
          </a:pPr>
          <a:r>
            <a:rPr lang="en-US" sz="1100" kern="1200"/>
            <a:t>La proprietà ha ricevuto nome univoco e ha ricevuto una sintassi standard</a:t>
          </a:r>
        </a:p>
      </dsp:txBody>
      <dsp:txXfrm>
        <a:off x="4187717" y="2926635"/>
        <a:ext cx="2116011" cy="1169731"/>
      </dsp:txXfrm>
    </dsp:sp>
    <dsp:sp modelId="{3E22D178-5CCD-4F9A-9E21-0536D321807B}">
      <dsp:nvSpPr>
        <dsp:cNvPr id="0" name=""/>
        <dsp:cNvSpPr/>
      </dsp:nvSpPr>
      <dsp:spPr>
        <a:xfrm>
          <a:off x="0" y="4388799"/>
          <a:ext cx="6303729" cy="116973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BFDFC8E-794B-4D6E-B074-1777961EC632}">
      <dsp:nvSpPr>
        <dsp:cNvPr id="0" name=""/>
        <dsp:cNvSpPr/>
      </dsp:nvSpPr>
      <dsp:spPr>
        <a:xfrm>
          <a:off x="353843" y="4651989"/>
          <a:ext cx="643352" cy="64335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68029BF-A88E-46B7-BDF1-5F455A0027DE}">
      <dsp:nvSpPr>
        <dsp:cNvPr id="0" name=""/>
        <dsp:cNvSpPr/>
      </dsp:nvSpPr>
      <dsp:spPr>
        <a:xfrm>
          <a:off x="1351039" y="4388799"/>
          <a:ext cx="4952689" cy="11697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3797" tIns="123797" rIns="123797" bIns="123797" numCol="1" spcCol="1270" anchor="ctr" anchorCtr="0">
          <a:noAutofit/>
        </a:bodyPr>
        <a:lstStyle/>
        <a:p>
          <a:pPr marL="0" lvl="0" indent="0" algn="l" defTabSz="622300">
            <a:lnSpc>
              <a:spcPct val="90000"/>
            </a:lnSpc>
            <a:spcBef>
              <a:spcPct val="0"/>
            </a:spcBef>
            <a:spcAft>
              <a:spcPct val="35000"/>
            </a:spcAft>
            <a:buNone/>
          </a:pPr>
          <a:r>
            <a:rPr lang="en-US" sz="1400" kern="1200"/>
            <a:t>Il modello di interazione: questi dati dove stanno?</a:t>
          </a:r>
        </a:p>
      </dsp:txBody>
      <dsp:txXfrm>
        <a:off x="1351039" y="4388799"/>
        <a:ext cx="4952689" cy="1169731"/>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3BD214-08A6-48DA-AD12-C9C045A6081A}">
      <dsp:nvSpPr>
        <dsp:cNvPr id="0" name=""/>
        <dsp:cNvSpPr/>
      </dsp:nvSpPr>
      <dsp:spPr>
        <a:xfrm>
          <a:off x="769" y="1780321"/>
          <a:ext cx="2700938" cy="171509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DDC3F23-239B-4670-BE02-23A57D97CF80}">
      <dsp:nvSpPr>
        <dsp:cNvPr id="0" name=""/>
        <dsp:cNvSpPr/>
      </dsp:nvSpPr>
      <dsp:spPr>
        <a:xfrm>
          <a:off x="300873" y="2065421"/>
          <a:ext cx="2700938" cy="171509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caso scalare: alla proprietà è associato un valore scalare Per esprimere il concetto di VALORE della proprietà si aggiunge zero all'identificativo: quindi per interrogare il dispositivo, si scrive "nome proprietà.0", che sarà OID per letture/scritture dispositivo</a:t>
          </a:r>
        </a:p>
      </dsp:txBody>
      <dsp:txXfrm>
        <a:off x="351106" y="2115654"/>
        <a:ext cx="2600472" cy="1614629"/>
      </dsp:txXfrm>
    </dsp:sp>
    <dsp:sp modelId="{F997EF90-71CA-4A01-8E30-B76FB1984BD4}">
      <dsp:nvSpPr>
        <dsp:cNvPr id="0" name=""/>
        <dsp:cNvSpPr/>
      </dsp:nvSpPr>
      <dsp:spPr>
        <a:xfrm>
          <a:off x="3301916" y="1780321"/>
          <a:ext cx="2700938" cy="171509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B1DC8C3-7010-4CC5-8BFD-AC4C460D4AD4}">
      <dsp:nvSpPr>
        <dsp:cNvPr id="0" name=""/>
        <dsp:cNvSpPr/>
      </dsp:nvSpPr>
      <dsp:spPr>
        <a:xfrm>
          <a:off x="3602020" y="2065421"/>
          <a:ext cx="2700938" cy="171509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caso tabella: alla proprietà è associata una tabella, per indicarne un valore si aggiunge .colonna.riga per leggere valore di una cella</a:t>
          </a:r>
        </a:p>
      </dsp:txBody>
      <dsp:txXfrm>
        <a:off x="3652253" y="2115654"/>
        <a:ext cx="2600472" cy="1614629"/>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CDF5B4-7390-4059-9D8B-D656A9CBE504}">
      <dsp:nvSpPr>
        <dsp:cNvPr id="0" name=""/>
        <dsp:cNvSpPr/>
      </dsp:nvSpPr>
      <dsp:spPr>
        <a:xfrm>
          <a:off x="0" y="7055"/>
          <a:ext cx="6303729" cy="70434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5F3A276-4D00-4DF9-AC6D-A5169B123747}">
      <dsp:nvSpPr>
        <dsp:cNvPr id="0" name=""/>
        <dsp:cNvSpPr/>
      </dsp:nvSpPr>
      <dsp:spPr>
        <a:xfrm>
          <a:off x="213064" y="165533"/>
          <a:ext cx="387769" cy="38739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1FE6D96-C65E-4423-9427-F1A583FC46B9}">
      <dsp:nvSpPr>
        <dsp:cNvPr id="0" name=""/>
        <dsp:cNvSpPr/>
      </dsp:nvSpPr>
      <dsp:spPr>
        <a:xfrm>
          <a:off x="813898" y="7055"/>
          <a:ext cx="5368235" cy="9244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7838" tIns="97838" rIns="97838" bIns="97838" numCol="1" spcCol="1270" anchor="ctr" anchorCtr="0">
          <a:noAutofit/>
        </a:bodyPr>
        <a:lstStyle/>
        <a:p>
          <a:pPr marL="0" lvl="0" indent="0" algn="l" defTabSz="622300">
            <a:lnSpc>
              <a:spcPct val="90000"/>
            </a:lnSpc>
            <a:spcBef>
              <a:spcPct val="0"/>
            </a:spcBef>
            <a:spcAft>
              <a:spcPct val="35000"/>
            </a:spcAft>
            <a:buNone/>
          </a:pPr>
          <a:r>
            <a:rPr lang="en-US" sz="1400" kern="1200"/>
            <a:t>nuovi data type a 64bit</a:t>
          </a:r>
        </a:p>
      </dsp:txBody>
      <dsp:txXfrm>
        <a:off x="813898" y="7055"/>
        <a:ext cx="5368235" cy="924454"/>
      </dsp:txXfrm>
    </dsp:sp>
    <dsp:sp modelId="{E130BA0D-BF36-4371-9B2B-F175A46BD9C1}">
      <dsp:nvSpPr>
        <dsp:cNvPr id="0" name=""/>
        <dsp:cNvSpPr/>
      </dsp:nvSpPr>
      <dsp:spPr>
        <a:xfrm>
          <a:off x="0" y="1162623"/>
          <a:ext cx="6303729" cy="70434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5D5E08D-AF8E-426F-9EF8-53D2B5B687D6}">
      <dsp:nvSpPr>
        <dsp:cNvPr id="0" name=""/>
        <dsp:cNvSpPr/>
      </dsp:nvSpPr>
      <dsp:spPr>
        <a:xfrm>
          <a:off x="213064" y="1321101"/>
          <a:ext cx="387769" cy="38739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04CFE6A-FACC-4AFE-8F56-C4C7E054D1E5}">
      <dsp:nvSpPr>
        <dsp:cNvPr id="0" name=""/>
        <dsp:cNvSpPr/>
      </dsp:nvSpPr>
      <dsp:spPr>
        <a:xfrm>
          <a:off x="813898" y="1162623"/>
          <a:ext cx="5368235" cy="9244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7838" tIns="97838" rIns="97838" bIns="97838" numCol="1" spcCol="1270" anchor="ctr" anchorCtr="0">
          <a:noAutofit/>
        </a:bodyPr>
        <a:lstStyle/>
        <a:p>
          <a:pPr marL="0" lvl="0" indent="0" algn="l" defTabSz="622300">
            <a:lnSpc>
              <a:spcPct val="90000"/>
            </a:lnSpc>
            <a:spcBef>
              <a:spcPct val="0"/>
            </a:spcBef>
            <a:spcAft>
              <a:spcPct val="35000"/>
            </a:spcAft>
            <a:buNone/>
          </a:pPr>
          <a:r>
            <a:rPr lang="en-US" sz="1400" kern="1200"/>
            <a:t>comandi PDU GetBulk e Inform</a:t>
          </a:r>
        </a:p>
      </dsp:txBody>
      <dsp:txXfrm>
        <a:off x="813898" y="1162623"/>
        <a:ext cx="5368235" cy="924454"/>
      </dsp:txXfrm>
    </dsp:sp>
    <dsp:sp modelId="{2D612B87-BC8D-44E7-A7CA-CB230BEF9904}">
      <dsp:nvSpPr>
        <dsp:cNvPr id="0" name=""/>
        <dsp:cNvSpPr/>
      </dsp:nvSpPr>
      <dsp:spPr>
        <a:xfrm>
          <a:off x="0" y="2318192"/>
          <a:ext cx="6303729" cy="70434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0AEEB6C-2470-43A6-869D-9B858DD752C4}">
      <dsp:nvSpPr>
        <dsp:cNvPr id="0" name=""/>
        <dsp:cNvSpPr/>
      </dsp:nvSpPr>
      <dsp:spPr>
        <a:xfrm>
          <a:off x="213064" y="2476670"/>
          <a:ext cx="387769" cy="38739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3B1FE7C-6290-451E-A44B-595A7CA1F655}">
      <dsp:nvSpPr>
        <dsp:cNvPr id="0" name=""/>
        <dsp:cNvSpPr/>
      </dsp:nvSpPr>
      <dsp:spPr>
        <a:xfrm>
          <a:off x="813898" y="2318192"/>
          <a:ext cx="2836678" cy="9244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7838" tIns="97838" rIns="97838" bIns="97838" numCol="1" spcCol="1270" anchor="ctr" anchorCtr="0">
          <a:noAutofit/>
        </a:bodyPr>
        <a:lstStyle/>
        <a:p>
          <a:pPr marL="0" lvl="0" indent="0" algn="l" defTabSz="622300">
            <a:lnSpc>
              <a:spcPct val="90000"/>
            </a:lnSpc>
            <a:spcBef>
              <a:spcPct val="0"/>
            </a:spcBef>
            <a:spcAft>
              <a:spcPct val="35000"/>
            </a:spcAft>
            <a:buNone/>
          </a:pPr>
          <a:r>
            <a:rPr lang="en-US" sz="1400" kern="1200"/>
            <a:t>party-based security system, molto macchinoso e di scarsa adozione, tanto da portare alla creazione di due sotto-versioni</a:t>
          </a:r>
        </a:p>
      </dsp:txBody>
      <dsp:txXfrm>
        <a:off x="813898" y="2318192"/>
        <a:ext cx="2836678" cy="924454"/>
      </dsp:txXfrm>
    </dsp:sp>
    <dsp:sp modelId="{F44E0FB0-235C-4BD0-92A1-24CAF22DAE9B}">
      <dsp:nvSpPr>
        <dsp:cNvPr id="0" name=""/>
        <dsp:cNvSpPr/>
      </dsp:nvSpPr>
      <dsp:spPr>
        <a:xfrm>
          <a:off x="3650576" y="2318192"/>
          <a:ext cx="2531557" cy="7043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4543" tIns="74543" rIns="74543" bIns="74543" numCol="1" spcCol="1270" anchor="ctr" anchorCtr="0">
          <a:noAutofit/>
        </a:bodyPr>
        <a:lstStyle/>
        <a:p>
          <a:pPr marL="0" lvl="0" indent="0" algn="l" defTabSz="488950">
            <a:lnSpc>
              <a:spcPct val="90000"/>
            </a:lnSpc>
            <a:spcBef>
              <a:spcPct val="0"/>
            </a:spcBef>
            <a:spcAft>
              <a:spcPct val="35000"/>
            </a:spcAft>
            <a:buNone/>
          </a:pPr>
          <a:r>
            <a:rPr lang="en-US" sz="1100" kern="1200"/>
            <a:t>SNMPv2c</a:t>
          </a:r>
        </a:p>
        <a:p>
          <a:pPr marL="0" lvl="0" indent="0" algn="l" defTabSz="488950">
            <a:lnSpc>
              <a:spcPct val="90000"/>
            </a:lnSpc>
            <a:spcBef>
              <a:spcPct val="0"/>
            </a:spcBef>
            <a:spcAft>
              <a:spcPct val="35000"/>
            </a:spcAft>
            <a:buNone/>
          </a:pPr>
          <a:r>
            <a:rPr lang="en-US" sz="1100" kern="1200"/>
            <a:t>SNMPv2u</a:t>
          </a:r>
        </a:p>
      </dsp:txBody>
      <dsp:txXfrm>
        <a:off x="3650576" y="2318192"/>
        <a:ext cx="2531557" cy="704346"/>
      </dsp:txXfrm>
    </dsp:sp>
    <dsp:sp modelId="{A917BA80-6AA3-47D1-BEAC-A6EBE19472B9}">
      <dsp:nvSpPr>
        <dsp:cNvPr id="0" name=""/>
        <dsp:cNvSpPr/>
      </dsp:nvSpPr>
      <dsp:spPr>
        <a:xfrm>
          <a:off x="0" y="3473760"/>
          <a:ext cx="6303729" cy="70434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0118B1F-DFA7-4EE2-A97B-6BA110453E42}">
      <dsp:nvSpPr>
        <dsp:cNvPr id="0" name=""/>
        <dsp:cNvSpPr/>
      </dsp:nvSpPr>
      <dsp:spPr>
        <a:xfrm>
          <a:off x="213064" y="3632238"/>
          <a:ext cx="387769" cy="38739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01E1B79-CC7C-4439-914B-522D967FC0B1}">
      <dsp:nvSpPr>
        <dsp:cNvPr id="0" name=""/>
        <dsp:cNvSpPr/>
      </dsp:nvSpPr>
      <dsp:spPr>
        <a:xfrm>
          <a:off x="813898" y="3473760"/>
          <a:ext cx="5368235" cy="9244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7838" tIns="97838" rIns="97838" bIns="97838" numCol="1" spcCol="1270" anchor="ctr" anchorCtr="0">
          <a:noAutofit/>
        </a:bodyPr>
        <a:lstStyle/>
        <a:p>
          <a:pPr marL="0" lvl="0" indent="0" algn="l" defTabSz="622300">
            <a:lnSpc>
              <a:spcPct val="90000"/>
            </a:lnSpc>
            <a:spcBef>
              <a:spcPct val="0"/>
            </a:spcBef>
            <a:spcAft>
              <a:spcPct val="35000"/>
            </a:spcAft>
            <a:buNone/>
          </a:pPr>
          <a:r>
            <a:rPr lang="en-US" sz="1400" kern="1200"/>
            <a:t>un engine: componente software dedicato a invio/ricezione messaggi, estrarre i dati e gestire la sicurezza</a:t>
          </a:r>
        </a:p>
      </dsp:txBody>
      <dsp:txXfrm>
        <a:off x="813898" y="3473760"/>
        <a:ext cx="5368235" cy="924454"/>
      </dsp:txXfrm>
    </dsp:sp>
    <dsp:sp modelId="{A350D981-2857-4EF6-9AF9-C9CD9C3E5E8C}">
      <dsp:nvSpPr>
        <dsp:cNvPr id="0" name=""/>
        <dsp:cNvSpPr/>
      </dsp:nvSpPr>
      <dsp:spPr>
        <a:xfrm>
          <a:off x="0" y="4629328"/>
          <a:ext cx="6303729" cy="70434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689B744-7BD6-4161-B012-8B5A870593B6}">
      <dsp:nvSpPr>
        <dsp:cNvPr id="0" name=""/>
        <dsp:cNvSpPr/>
      </dsp:nvSpPr>
      <dsp:spPr>
        <a:xfrm>
          <a:off x="213064" y="4787806"/>
          <a:ext cx="387769" cy="38739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9A6EDDB-7430-4330-B279-4F5C251005EE}">
      <dsp:nvSpPr>
        <dsp:cNvPr id="0" name=""/>
        <dsp:cNvSpPr/>
      </dsp:nvSpPr>
      <dsp:spPr>
        <a:xfrm>
          <a:off x="813898" y="4629328"/>
          <a:ext cx="5368235" cy="9244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7838" tIns="97838" rIns="97838" bIns="97838" numCol="1" spcCol="1270" anchor="ctr" anchorCtr="0">
          <a:noAutofit/>
        </a:bodyPr>
        <a:lstStyle/>
        <a:p>
          <a:pPr marL="0" lvl="0" indent="0" algn="l" defTabSz="622300">
            <a:lnSpc>
              <a:spcPct val="90000"/>
            </a:lnSpc>
            <a:spcBef>
              <a:spcPct val="0"/>
            </a:spcBef>
            <a:spcAft>
              <a:spcPct val="35000"/>
            </a:spcAft>
            <a:buNone/>
          </a:pPr>
          <a:r>
            <a:rPr lang="en-US" sz="1400" kern="1200"/>
            <a:t>più application: implementano algoritmo che permette di confezionare la risposta giusta</a:t>
          </a:r>
        </a:p>
      </dsp:txBody>
      <dsp:txXfrm>
        <a:off x="813898" y="4629328"/>
        <a:ext cx="5368235" cy="924454"/>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1C4281C-F5F3-4E4D-BDD5-9B2D18FCFEB6}">
      <dsp:nvSpPr>
        <dsp:cNvPr id="0" name=""/>
        <dsp:cNvSpPr/>
      </dsp:nvSpPr>
      <dsp:spPr>
        <a:xfrm>
          <a:off x="625857" y="1388775"/>
          <a:ext cx="810000" cy="81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F82ADBE-1BCC-4DEA-B5A3-82D98F8D4265}">
      <dsp:nvSpPr>
        <dsp:cNvPr id="0" name=""/>
        <dsp:cNvSpPr/>
      </dsp:nvSpPr>
      <dsp:spPr>
        <a:xfrm>
          <a:off x="130857" y="2611959"/>
          <a:ext cx="1800000" cy="153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US" sz="1100" kern="1200"/>
            <a:t>LDAP non si preoccupa di come vogliamo memorizzare la base di dati la cosa importante è che ci sia un modulo che LDAP possa usare per accedere fisicamente ai dati, DBI è un'interfaccia per accedere al backend più adatto</a:t>
          </a:r>
        </a:p>
      </dsp:txBody>
      <dsp:txXfrm>
        <a:off x="130857" y="2611959"/>
        <a:ext cx="1800000" cy="1530000"/>
      </dsp:txXfrm>
    </dsp:sp>
    <dsp:sp modelId="{B92222F1-5ACC-49A3-BF15-5B055A3EEC90}">
      <dsp:nvSpPr>
        <dsp:cNvPr id="0" name=""/>
        <dsp:cNvSpPr/>
      </dsp:nvSpPr>
      <dsp:spPr>
        <a:xfrm>
          <a:off x="2740857" y="1388775"/>
          <a:ext cx="810000" cy="81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2639CB2-57D5-42C5-89E5-4DAE5BF24D8E}">
      <dsp:nvSpPr>
        <dsp:cNvPr id="0" name=""/>
        <dsp:cNvSpPr/>
      </dsp:nvSpPr>
      <dsp:spPr>
        <a:xfrm>
          <a:off x="2245857" y="2611959"/>
          <a:ext cx="1800000" cy="153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US" sz="1100" kern="1200"/>
            <a:t>DBI gestisce una serie di entry, anche dette object; ogni entry ha una collezione di attribute, ognuno dei quali ha un type e può avere diversi value</a:t>
          </a:r>
        </a:p>
      </dsp:txBody>
      <dsp:txXfrm>
        <a:off x="2245857" y="2611959"/>
        <a:ext cx="1800000" cy="1530000"/>
      </dsp:txXfrm>
    </dsp:sp>
    <dsp:sp modelId="{BFBC77B0-7B12-4A1A-9F55-0045CF3FCC99}">
      <dsp:nvSpPr>
        <dsp:cNvPr id="0" name=""/>
        <dsp:cNvSpPr/>
      </dsp:nvSpPr>
      <dsp:spPr>
        <a:xfrm>
          <a:off x="4855857" y="1388775"/>
          <a:ext cx="810000" cy="81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8FA41ED-D398-4282-A258-7938B42095C9}">
      <dsp:nvSpPr>
        <dsp:cNvPr id="0" name=""/>
        <dsp:cNvSpPr/>
      </dsp:nvSpPr>
      <dsp:spPr>
        <a:xfrm>
          <a:off x="4360857" y="2611959"/>
          <a:ext cx="1800000" cy="153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US" sz="1100" kern="1200"/>
            <a:t>Ogni entry ha un identificativo gerarchico detto DN</a:t>
          </a:r>
        </a:p>
      </dsp:txBody>
      <dsp:txXfrm>
        <a:off x="4360857" y="2611959"/>
        <a:ext cx="1800000" cy="1530000"/>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719356-0567-46A8-B403-082DCF8AEAC2}">
      <dsp:nvSpPr>
        <dsp:cNvPr id="0" name=""/>
        <dsp:cNvSpPr/>
      </dsp:nvSpPr>
      <dsp:spPr>
        <a:xfrm>
          <a:off x="0" y="678"/>
          <a:ext cx="6303729" cy="158842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7E53A63-DFD6-41E8-9658-0C97C3B2A8A4}">
      <dsp:nvSpPr>
        <dsp:cNvPr id="0" name=""/>
        <dsp:cNvSpPr/>
      </dsp:nvSpPr>
      <dsp:spPr>
        <a:xfrm>
          <a:off x="480498" y="358074"/>
          <a:ext cx="873632" cy="87363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7342C79-2F13-412E-9EFD-D968F9BBA1E6}">
      <dsp:nvSpPr>
        <dsp:cNvPr id="0" name=""/>
        <dsp:cNvSpPr/>
      </dsp:nvSpPr>
      <dsp:spPr>
        <a:xfrm>
          <a:off x="1834628" y="678"/>
          <a:ext cx="4469100" cy="15884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8108" tIns="168108" rIns="168108" bIns="168108" numCol="1" spcCol="1270" anchor="ctr" anchorCtr="0">
          <a:noAutofit/>
        </a:bodyPr>
        <a:lstStyle/>
        <a:p>
          <a:pPr marL="0" lvl="0" indent="0" algn="l" defTabSz="800100">
            <a:lnSpc>
              <a:spcPct val="90000"/>
            </a:lnSpc>
            <a:spcBef>
              <a:spcPct val="0"/>
            </a:spcBef>
            <a:spcAft>
              <a:spcPct val="35000"/>
            </a:spcAft>
            <a:buNone/>
          </a:pPr>
          <a:r>
            <a:rPr lang="en-US" sz="1800" kern="1200"/>
            <a:t>Questi non sono definiti con un nome come nei linguaggi di programmazione, ma si dichiara direttamente il valore etichettato dal tipo</a:t>
          </a:r>
        </a:p>
      </dsp:txBody>
      <dsp:txXfrm>
        <a:off x="1834628" y="678"/>
        <a:ext cx="4469100" cy="1588423"/>
      </dsp:txXfrm>
    </dsp:sp>
    <dsp:sp modelId="{175A1902-33E7-434F-A3C7-3481EFED58F1}">
      <dsp:nvSpPr>
        <dsp:cNvPr id="0" name=""/>
        <dsp:cNvSpPr/>
      </dsp:nvSpPr>
      <dsp:spPr>
        <a:xfrm>
          <a:off x="0" y="1986207"/>
          <a:ext cx="6303729" cy="158842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4B0B360-1281-4034-B175-A12887C35154}">
      <dsp:nvSpPr>
        <dsp:cNvPr id="0" name=""/>
        <dsp:cNvSpPr/>
      </dsp:nvSpPr>
      <dsp:spPr>
        <a:xfrm>
          <a:off x="480498" y="2343603"/>
          <a:ext cx="873632" cy="87363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C1F5734-E201-45F6-8ACA-466CDE5B13B7}">
      <dsp:nvSpPr>
        <dsp:cNvPr id="0" name=""/>
        <dsp:cNvSpPr/>
      </dsp:nvSpPr>
      <dsp:spPr>
        <a:xfrm>
          <a:off x="1834628" y="1986207"/>
          <a:ext cx="4469100" cy="15884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8108" tIns="168108" rIns="168108" bIns="168108" numCol="1" spcCol="1270" anchor="ctr" anchorCtr="0">
          <a:noAutofit/>
        </a:bodyPr>
        <a:lstStyle/>
        <a:p>
          <a:pPr marL="0" lvl="0" indent="0" algn="l" defTabSz="800100">
            <a:lnSpc>
              <a:spcPct val="90000"/>
            </a:lnSpc>
            <a:spcBef>
              <a:spcPct val="0"/>
            </a:spcBef>
            <a:spcAft>
              <a:spcPct val="35000"/>
            </a:spcAft>
            <a:buNone/>
          </a:pPr>
          <a:r>
            <a:rPr lang="en-US" sz="1800" kern="1200"/>
            <a:t>Tra gli attributi, due sono presenti in tutte le entry: dn è nome univoco della entry, objectClass è la classe a cui appartiene la entry</a:t>
          </a:r>
        </a:p>
      </dsp:txBody>
      <dsp:txXfrm>
        <a:off x="1834628" y="1986207"/>
        <a:ext cx="4469100" cy="1588423"/>
      </dsp:txXfrm>
    </dsp:sp>
    <dsp:sp modelId="{CC6CD1B0-0012-43AA-A614-3F772CBE816F}">
      <dsp:nvSpPr>
        <dsp:cNvPr id="0" name=""/>
        <dsp:cNvSpPr/>
      </dsp:nvSpPr>
      <dsp:spPr>
        <a:xfrm>
          <a:off x="0" y="3971736"/>
          <a:ext cx="6303729" cy="158842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0C9EA68-1118-4470-A800-9F7B2845AB60}">
      <dsp:nvSpPr>
        <dsp:cNvPr id="0" name=""/>
        <dsp:cNvSpPr/>
      </dsp:nvSpPr>
      <dsp:spPr>
        <a:xfrm>
          <a:off x="480498" y="4329132"/>
          <a:ext cx="873632" cy="87363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923F0EF-7C4F-4557-AF02-28BBAF4EA67C}">
      <dsp:nvSpPr>
        <dsp:cNvPr id="0" name=""/>
        <dsp:cNvSpPr/>
      </dsp:nvSpPr>
      <dsp:spPr>
        <a:xfrm>
          <a:off x="1834628" y="3971736"/>
          <a:ext cx="4469100" cy="15884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8108" tIns="168108" rIns="168108" bIns="168108" numCol="1" spcCol="1270" anchor="ctr" anchorCtr="0">
          <a:noAutofit/>
        </a:bodyPr>
        <a:lstStyle/>
        <a:p>
          <a:pPr marL="0" lvl="0" indent="0" algn="l" defTabSz="800100">
            <a:lnSpc>
              <a:spcPct val="90000"/>
            </a:lnSpc>
            <a:spcBef>
              <a:spcPct val="0"/>
            </a:spcBef>
            <a:spcAft>
              <a:spcPct val="35000"/>
            </a:spcAft>
            <a:buNone/>
          </a:pPr>
          <a:r>
            <a:rPr lang="en-US" sz="1800" kern="1200"/>
            <a:t>Alcuni attributi sono univoci , altri possono essere multipli</a:t>
          </a:r>
        </a:p>
      </dsp:txBody>
      <dsp:txXfrm>
        <a:off x="1834628" y="3971736"/>
        <a:ext cx="4469100" cy="1588423"/>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BA4C77A-1853-4B72-AD27-7C49CD50F1B7}">
      <dsp:nvSpPr>
        <dsp:cNvPr id="0" name=""/>
        <dsp:cNvSpPr/>
      </dsp:nvSpPr>
      <dsp:spPr>
        <a:xfrm>
          <a:off x="0" y="3393"/>
          <a:ext cx="6303729" cy="158687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0E1CEDF-EB9A-44E9-9FA1-6969E4CE9AA6}">
      <dsp:nvSpPr>
        <dsp:cNvPr id="0" name=""/>
        <dsp:cNvSpPr/>
      </dsp:nvSpPr>
      <dsp:spPr>
        <a:xfrm>
          <a:off x="480028" y="360439"/>
          <a:ext cx="872779" cy="87277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D523FBE-1824-4FC1-A4D4-2ED368BE6B68}">
      <dsp:nvSpPr>
        <dsp:cNvPr id="0" name=""/>
        <dsp:cNvSpPr/>
      </dsp:nvSpPr>
      <dsp:spPr>
        <a:xfrm>
          <a:off x="1832837" y="3393"/>
          <a:ext cx="4469100" cy="15868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7944" tIns="167944" rIns="167944" bIns="167944" numCol="1" spcCol="1270" anchor="ctr" anchorCtr="0">
          <a:noAutofit/>
        </a:bodyPr>
        <a:lstStyle/>
        <a:p>
          <a:pPr marL="0" lvl="0" indent="0" algn="l" defTabSz="666750">
            <a:lnSpc>
              <a:spcPct val="90000"/>
            </a:lnSpc>
            <a:spcBef>
              <a:spcPct val="0"/>
            </a:spcBef>
            <a:spcAft>
              <a:spcPct val="35000"/>
            </a:spcAft>
            <a:buNone/>
          </a:pPr>
          <a:r>
            <a:rPr lang="en-US" sz="1500" kern="1200"/>
            <a:t>SYNTAX ,sintassi:Il vero e proprio tipo di dato nativo</a:t>
          </a:r>
        </a:p>
      </dsp:txBody>
      <dsp:txXfrm>
        <a:off x="1832837" y="3393"/>
        <a:ext cx="4469100" cy="1586872"/>
      </dsp:txXfrm>
    </dsp:sp>
    <dsp:sp modelId="{472FECD1-26F4-4B8C-AE66-2E58B4A2DC4B}">
      <dsp:nvSpPr>
        <dsp:cNvPr id="0" name=""/>
        <dsp:cNvSpPr/>
      </dsp:nvSpPr>
      <dsp:spPr>
        <a:xfrm>
          <a:off x="0" y="1986983"/>
          <a:ext cx="6303729" cy="158687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0062977-D280-4C26-89B9-3A0FE4B53C26}">
      <dsp:nvSpPr>
        <dsp:cNvPr id="0" name=""/>
        <dsp:cNvSpPr/>
      </dsp:nvSpPr>
      <dsp:spPr>
        <a:xfrm>
          <a:off x="480028" y="2344029"/>
          <a:ext cx="872779" cy="87277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B55708A-EDFE-4353-8C4C-EA1C40C7D015}">
      <dsp:nvSpPr>
        <dsp:cNvPr id="0" name=""/>
        <dsp:cNvSpPr/>
      </dsp:nvSpPr>
      <dsp:spPr>
        <a:xfrm>
          <a:off x="1832837" y="1986983"/>
          <a:ext cx="2836678" cy="15868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7944" tIns="167944" rIns="167944" bIns="167944" numCol="1" spcCol="1270" anchor="ctr" anchorCtr="0">
          <a:noAutofit/>
        </a:bodyPr>
        <a:lstStyle/>
        <a:p>
          <a:pPr marL="0" lvl="0" indent="0" algn="l" defTabSz="666750">
            <a:lnSpc>
              <a:spcPct val="90000"/>
            </a:lnSpc>
            <a:spcBef>
              <a:spcPct val="0"/>
            </a:spcBef>
            <a:spcAft>
              <a:spcPct val="35000"/>
            </a:spcAft>
            <a:buNone/>
          </a:pPr>
          <a:r>
            <a:rPr lang="en-US" sz="1500" kern="1200"/>
            <a:t>Matching rules:Le regole per stabilire i criteri di confronto tra valori, per valutare uguaglianza e ordinamento nelle ricerche</a:t>
          </a:r>
        </a:p>
      </dsp:txBody>
      <dsp:txXfrm>
        <a:off x="1832837" y="1986983"/>
        <a:ext cx="2836678" cy="1586872"/>
      </dsp:txXfrm>
    </dsp:sp>
    <dsp:sp modelId="{DD42D5AB-C04F-471A-8694-8587F7CC133E}">
      <dsp:nvSpPr>
        <dsp:cNvPr id="0" name=""/>
        <dsp:cNvSpPr/>
      </dsp:nvSpPr>
      <dsp:spPr>
        <a:xfrm>
          <a:off x="4669515" y="1986983"/>
          <a:ext cx="1632422" cy="15868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7944" tIns="167944" rIns="167944" bIns="167944" numCol="1" spcCol="1270" anchor="ctr" anchorCtr="0">
          <a:noAutofit/>
        </a:bodyPr>
        <a:lstStyle/>
        <a:p>
          <a:pPr marL="0" lvl="0" indent="0" algn="l" defTabSz="488950">
            <a:lnSpc>
              <a:spcPct val="90000"/>
            </a:lnSpc>
            <a:spcBef>
              <a:spcPct val="0"/>
            </a:spcBef>
            <a:spcAft>
              <a:spcPct val="35000"/>
            </a:spcAft>
            <a:buNone/>
          </a:pPr>
          <a:r>
            <a:rPr lang="en-US" sz="1100" kern="1200"/>
            <a:t>ORDERING ,ordinamento:es</a:t>
          </a:r>
        </a:p>
        <a:p>
          <a:pPr marL="0" lvl="0" indent="0" algn="l" defTabSz="488950">
            <a:lnSpc>
              <a:spcPct val="90000"/>
            </a:lnSpc>
            <a:spcBef>
              <a:spcPct val="0"/>
            </a:spcBef>
            <a:spcAft>
              <a:spcPct val="35000"/>
            </a:spcAft>
            <a:buNone/>
          </a:pPr>
          <a:r>
            <a:rPr lang="en-US" sz="1100" kern="1200"/>
            <a:t>EQUALITY :es</a:t>
          </a:r>
        </a:p>
        <a:p>
          <a:pPr marL="0" lvl="0" indent="0" algn="l" defTabSz="488950">
            <a:lnSpc>
              <a:spcPct val="90000"/>
            </a:lnSpc>
            <a:spcBef>
              <a:spcPct val="0"/>
            </a:spcBef>
            <a:spcAft>
              <a:spcPct val="35000"/>
            </a:spcAft>
            <a:buNone/>
          </a:pPr>
          <a:r>
            <a:rPr lang="en-US" sz="1100" kern="1200"/>
            <a:t>SUBSTRING:potrei definire che il criterio di confronto è la presenza di una sottostringa</a:t>
          </a:r>
        </a:p>
      </dsp:txBody>
      <dsp:txXfrm>
        <a:off x="4669515" y="1986983"/>
        <a:ext cx="1632422" cy="1586872"/>
      </dsp:txXfrm>
    </dsp:sp>
    <dsp:sp modelId="{5773247E-48B6-477C-83F2-9FBF9DCA3E2D}">
      <dsp:nvSpPr>
        <dsp:cNvPr id="0" name=""/>
        <dsp:cNvSpPr/>
      </dsp:nvSpPr>
      <dsp:spPr>
        <a:xfrm>
          <a:off x="0" y="3970573"/>
          <a:ext cx="6303729" cy="158687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D78CE22-CA86-4BF6-8018-92C00686289E}">
      <dsp:nvSpPr>
        <dsp:cNvPr id="0" name=""/>
        <dsp:cNvSpPr/>
      </dsp:nvSpPr>
      <dsp:spPr>
        <a:xfrm>
          <a:off x="480028" y="4327619"/>
          <a:ext cx="872779" cy="87277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F111B03-EBFD-48F0-8D49-2ABE34F97F1B}">
      <dsp:nvSpPr>
        <dsp:cNvPr id="0" name=""/>
        <dsp:cNvSpPr/>
      </dsp:nvSpPr>
      <dsp:spPr>
        <a:xfrm>
          <a:off x="1832837" y="3970573"/>
          <a:ext cx="4469100" cy="15868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7944" tIns="167944" rIns="167944" bIns="167944" numCol="1" spcCol="1270" anchor="ctr" anchorCtr="0">
          <a:noAutofit/>
        </a:bodyPr>
        <a:lstStyle/>
        <a:p>
          <a:pPr marL="0" lvl="0" indent="0" algn="l" defTabSz="666750">
            <a:lnSpc>
              <a:spcPct val="90000"/>
            </a:lnSpc>
            <a:spcBef>
              <a:spcPct val="0"/>
            </a:spcBef>
            <a:spcAft>
              <a:spcPct val="35000"/>
            </a:spcAft>
            <a:buNone/>
          </a:pPr>
          <a:r>
            <a:rPr lang="en-US" sz="1500" kern="1200"/>
            <a:t>Vincoli d'uso:SINGLE-VALUEammette un solo valore di questo tipo nella entry ,ce ne sono altri come NO-USER-MODIFICATION, USAGE.</a:t>
          </a:r>
        </a:p>
      </dsp:txBody>
      <dsp:txXfrm>
        <a:off x="1832837" y="3970573"/>
        <a:ext cx="4469100" cy="1586872"/>
      </dsp:txXfrm>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B69F64-70BB-4AE0-9285-8A1D1873B4B1}">
      <dsp:nvSpPr>
        <dsp:cNvPr id="0" name=""/>
        <dsp:cNvSpPr/>
      </dsp:nvSpPr>
      <dsp:spPr>
        <a:xfrm>
          <a:off x="371445" y="0"/>
          <a:ext cx="5560839" cy="5560839"/>
        </a:xfrm>
        <a:prstGeom prst="diamond">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25FC0B8-43CF-4392-930B-738A93B10045}">
      <dsp:nvSpPr>
        <dsp:cNvPr id="0" name=""/>
        <dsp:cNvSpPr/>
      </dsp:nvSpPr>
      <dsp:spPr>
        <a:xfrm>
          <a:off x="899724" y="528279"/>
          <a:ext cx="2168727" cy="2168727"/>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t>cn common name</a:t>
          </a:r>
        </a:p>
      </dsp:txBody>
      <dsp:txXfrm>
        <a:off x="1005593" y="634148"/>
        <a:ext cx="1956989" cy="1956989"/>
      </dsp:txXfrm>
    </dsp:sp>
    <dsp:sp modelId="{0695D19B-9C71-482B-A363-8482A93B1FE7}">
      <dsp:nvSpPr>
        <dsp:cNvPr id="0" name=""/>
        <dsp:cNvSpPr/>
      </dsp:nvSpPr>
      <dsp:spPr>
        <a:xfrm>
          <a:off x="3235277" y="528279"/>
          <a:ext cx="2168727" cy="2168727"/>
        </a:xfrm>
        <a:prstGeom prst="roundRect">
          <a:avLst/>
        </a:prstGeom>
        <a:solidFill>
          <a:schemeClr val="accent2">
            <a:hueOff val="-425792"/>
            <a:satOff val="1170"/>
            <a:lumOff val="78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t>dc domain component</a:t>
          </a:r>
        </a:p>
      </dsp:txBody>
      <dsp:txXfrm>
        <a:off x="3341146" y="634148"/>
        <a:ext cx="1956989" cy="1956989"/>
      </dsp:txXfrm>
    </dsp:sp>
    <dsp:sp modelId="{92523A41-551D-4D5D-87FF-002AFE1B36E5}">
      <dsp:nvSpPr>
        <dsp:cNvPr id="0" name=""/>
        <dsp:cNvSpPr/>
      </dsp:nvSpPr>
      <dsp:spPr>
        <a:xfrm>
          <a:off x="899724" y="2863832"/>
          <a:ext cx="2168727" cy="2168727"/>
        </a:xfrm>
        <a:prstGeom prst="roundRect">
          <a:avLst/>
        </a:prstGeom>
        <a:solidFill>
          <a:schemeClr val="accent2">
            <a:hueOff val="-851583"/>
            <a:satOff val="2339"/>
            <a:lumOff val="156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t>o organization</a:t>
          </a:r>
        </a:p>
      </dsp:txBody>
      <dsp:txXfrm>
        <a:off x="1005593" y="2969701"/>
        <a:ext cx="1956989" cy="1956989"/>
      </dsp:txXfrm>
    </dsp:sp>
    <dsp:sp modelId="{EA24661B-2E04-44AA-BE8B-7B5D8994CD68}">
      <dsp:nvSpPr>
        <dsp:cNvPr id="0" name=""/>
        <dsp:cNvSpPr/>
      </dsp:nvSpPr>
      <dsp:spPr>
        <a:xfrm>
          <a:off x="3235277" y="2863832"/>
          <a:ext cx="2168727" cy="2168727"/>
        </a:xfrm>
        <a:prstGeom prst="roundRect">
          <a:avLst/>
        </a:prstGeom>
        <a:solidFill>
          <a:schemeClr val="accent2">
            <a:hueOff val="-1277375"/>
            <a:satOff val="3509"/>
            <a:lumOff val="235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t>ccountry</a:t>
          </a:r>
        </a:p>
      </dsp:txBody>
      <dsp:txXfrm>
        <a:off x="3341146" y="2969701"/>
        <a:ext cx="1956989" cy="1956989"/>
      </dsp:txXfrm>
    </dsp:sp>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587E0F-894A-4D67-B6F5-0008237245FB}">
      <dsp:nvSpPr>
        <dsp:cNvPr id="0" name=""/>
        <dsp:cNvSpPr/>
      </dsp:nvSpPr>
      <dsp:spPr>
        <a:xfrm>
          <a:off x="0" y="2333"/>
          <a:ext cx="6303729" cy="159437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93A2E15-0D1B-419D-8FEC-1A4D83C92529}">
      <dsp:nvSpPr>
        <dsp:cNvPr id="0" name=""/>
        <dsp:cNvSpPr/>
      </dsp:nvSpPr>
      <dsp:spPr>
        <a:xfrm>
          <a:off x="482299" y="361068"/>
          <a:ext cx="876908" cy="87690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8D40137-88EF-463F-A947-540F6D9FAE31}">
      <dsp:nvSpPr>
        <dsp:cNvPr id="0" name=""/>
        <dsp:cNvSpPr/>
      </dsp:nvSpPr>
      <dsp:spPr>
        <a:xfrm>
          <a:off x="1841508" y="2333"/>
          <a:ext cx="4392917" cy="15943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8739" tIns="168739" rIns="168739" bIns="168739" numCol="1" spcCol="1270" anchor="ctr" anchorCtr="0">
          <a:noAutofit/>
        </a:bodyPr>
        <a:lstStyle/>
        <a:p>
          <a:pPr marL="0" lvl="0" indent="0" algn="l" defTabSz="622300">
            <a:lnSpc>
              <a:spcPct val="90000"/>
            </a:lnSpc>
            <a:spcBef>
              <a:spcPct val="0"/>
            </a:spcBef>
            <a:spcAft>
              <a:spcPct val="35000"/>
            </a:spcAft>
            <a:buNone/>
          </a:pPr>
          <a:r>
            <a:rPr lang="en-US" sz="1400" kern="1200"/>
            <a:t>Se in Java potrei avere il problema di 2 classi che definiscono attributo A con tipi diversi, in LDAP invece attributeType "nome" di classi docente e rettore non è definito nella entry, ma ESTERNAMENTE, nello schema: quando mi riferisco ad un certo tipo, e' per forza QUEL tipo</a:t>
          </a:r>
        </a:p>
      </dsp:txBody>
      <dsp:txXfrm>
        <a:off x="1841508" y="2333"/>
        <a:ext cx="4392917" cy="1594379"/>
      </dsp:txXfrm>
    </dsp:sp>
    <dsp:sp modelId="{653F7A55-B532-4760-B9C9-F4E49321C422}">
      <dsp:nvSpPr>
        <dsp:cNvPr id="0" name=""/>
        <dsp:cNvSpPr/>
      </dsp:nvSpPr>
      <dsp:spPr>
        <a:xfrm>
          <a:off x="0" y="1983229"/>
          <a:ext cx="6303729" cy="159437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BC140B1-B6B8-4A42-9BAB-C69F00A22F1D}">
      <dsp:nvSpPr>
        <dsp:cNvPr id="0" name=""/>
        <dsp:cNvSpPr/>
      </dsp:nvSpPr>
      <dsp:spPr>
        <a:xfrm>
          <a:off x="482299" y="2341965"/>
          <a:ext cx="876908" cy="87690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EE6520D-0394-48F8-8B1A-E187DD8E74B5}">
      <dsp:nvSpPr>
        <dsp:cNvPr id="0" name=""/>
        <dsp:cNvSpPr/>
      </dsp:nvSpPr>
      <dsp:spPr>
        <a:xfrm>
          <a:off x="1841508" y="1983229"/>
          <a:ext cx="4392917" cy="15943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8739" tIns="168739" rIns="168739" bIns="168739" numCol="1" spcCol="1270" anchor="ctr" anchorCtr="0">
          <a:noAutofit/>
        </a:bodyPr>
        <a:lstStyle/>
        <a:p>
          <a:pPr marL="0" lvl="0" indent="0" algn="l" defTabSz="622300">
            <a:lnSpc>
              <a:spcPct val="90000"/>
            </a:lnSpc>
            <a:spcBef>
              <a:spcPct val="0"/>
            </a:spcBef>
            <a:spcAft>
              <a:spcPct val="35000"/>
            </a:spcAft>
            <a:buNone/>
          </a:pPr>
          <a:r>
            <a:rPr lang="en-US" sz="1400" kern="1200"/>
            <a:t>E' come dire che in JAVA, tutte le variabili che si chiamano A hanno lo stesso tipo</a:t>
          </a:r>
        </a:p>
      </dsp:txBody>
      <dsp:txXfrm>
        <a:off x="1841508" y="1983229"/>
        <a:ext cx="4392917" cy="1594379"/>
      </dsp:txXfrm>
    </dsp:sp>
    <dsp:sp modelId="{EDD20297-A460-4ECE-A016-A6E192D33068}">
      <dsp:nvSpPr>
        <dsp:cNvPr id="0" name=""/>
        <dsp:cNvSpPr/>
      </dsp:nvSpPr>
      <dsp:spPr>
        <a:xfrm>
          <a:off x="0" y="3964125"/>
          <a:ext cx="6303729" cy="159437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D80B3EB-5BF3-479D-8BA9-E0867DA7999C}">
      <dsp:nvSpPr>
        <dsp:cNvPr id="0" name=""/>
        <dsp:cNvSpPr/>
      </dsp:nvSpPr>
      <dsp:spPr>
        <a:xfrm>
          <a:off x="482299" y="4322861"/>
          <a:ext cx="876908" cy="87690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281E706-2AA1-4CAE-AC6C-10AB8B6A3068}">
      <dsp:nvSpPr>
        <dsp:cNvPr id="0" name=""/>
        <dsp:cNvSpPr/>
      </dsp:nvSpPr>
      <dsp:spPr>
        <a:xfrm>
          <a:off x="1841508" y="3964125"/>
          <a:ext cx="4392917" cy="15943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8739" tIns="168739" rIns="168739" bIns="168739" numCol="1" spcCol="1270" anchor="ctr" anchorCtr="0">
          <a:noAutofit/>
        </a:bodyPr>
        <a:lstStyle/>
        <a:p>
          <a:pPr marL="0" lvl="0" indent="0" algn="l" defTabSz="622300">
            <a:lnSpc>
              <a:spcPct val="90000"/>
            </a:lnSpc>
            <a:spcBef>
              <a:spcPct val="0"/>
            </a:spcBef>
            <a:spcAft>
              <a:spcPct val="35000"/>
            </a:spcAft>
            <a:buNone/>
          </a:pPr>
          <a:r>
            <a:rPr lang="en-US" sz="1400" kern="1200"/>
            <a:t>L'effetto è che la entry che usa le diverse classi deve contenere tutti gli attributi MUST di tutte le sue classi, e può contenere tutti gli attributi MAY</a:t>
          </a:r>
        </a:p>
      </dsp:txBody>
      <dsp:txXfrm>
        <a:off x="1841508" y="3964125"/>
        <a:ext cx="4392917" cy="1594379"/>
      </dsp:txXfrm>
    </dsp:sp>
  </dsp:spTree>
</dsp:drawing>
</file>

<file path=ppt/diagrams/drawing2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1A22C0D-15F3-432B-A52D-C31917657213}">
      <dsp:nvSpPr>
        <dsp:cNvPr id="0" name=""/>
        <dsp:cNvSpPr/>
      </dsp:nvSpPr>
      <dsp:spPr>
        <a:xfrm>
          <a:off x="0" y="2123945"/>
          <a:ext cx="1772923" cy="112580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90DA0DD-A813-4EB4-8DE6-BF55B66C2A01}">
      <dsp:nvSpPr>
        <dsp:cNvPr id="0" name=""/>
        <dsp:cNvSpPr/>
      </dsp:nvSpPr>
      <dsp:spPr>
        <a:xfrm>
          <a:off x="196991" y="2311087"/>
          <a:ext cx="1772923" cy="112580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organization</a:t>
          </a:r>
        </a:p>
      </dsp:txBody>
      <dsp:txXfrm>
        <a:off x="229965" y="2344061"/>
        <a:ext cx="1706975" cy="1059858"/>
      </dsp:txXfrm>
    </dsp:sp>
    <dsp:sp modelId="{42239511-1028-4669-AA4E-A9C2924A99E0}">
      <dsp:nvSpPr>
        <dsp:cNvPr id="0" name=""/>
        <dsp:cNvSpPr/>
      </dsp:nvSpPr>
      <dsp:spPr>
        <a:xfrm>
          <a:off x="2166906" y="2123945"/>
          <a:ext cx="1772923" cy="112580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866FB49-141D-4713-8C27-7F68A01FBBB9}">
      <dsp:nvSpPr>
        <dsp:cNvPr id="0" name=""/>
        <dsp:cNvSpPr/>
      </dsp:nvSpPr>
      <dsp:spPr>
        <a:xfrm>
          <a:off x="2363898" y="2311087"/>
          <a:ext cx="1772923" cy="112580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person</a:t>
          </a:r>
        </a:p>
      </dsp:txBody>
      <dsp:txXfrm>
        <a:off x="2396872" y="2344061"/>
        <a:ext cx="1706975" cy="1059858"/>
      </dsp:txXfrm>
    </dsp:sp>
    <dsp:sp modelId="{D9DCEF85-3616-4956-97F0-38C83BE25A9B}">
      <dsp:nvSpPr>
        <dsp:cNvPr id="0" name=""/>
        <dsp:cNvSpPr/>
      </dsp:nvSpPr>
      <dsp:spPr>
        <a:xfrm>
          <a:off x="4333813" y="2123945"/>
          <a:ext cx="1772923" cy="112580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F43C01B-4FCC-4729-92D1-2B21ABF1AEEC}">
      <dsp:nvSpPr>
        <dsp:cNvPr id="0" name=""/>
        <dsp:cNvSpPr/>
      </dsp:nvSpPr>
      <dsp:spPr>
        <a:xfrm>
          <a:off x="4530805" y="2311087"/>
          <a:ext cx="1772923" cy="112580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device</a:t>
          </a:r>
        </a:p>
      </dsp:txBody>
      <dsp:txXfrm>
        <a:off x="4563779" y="2344061"/>
        <a:ext cx="1706975" cy="105985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E24A4DA-F370-4D7D-BBCB-AC662C8F9E45}">
      <dsp:nvSpPr>
        <dsp:cNvPr id="0" name=""/>
        <dsp:cNvSpPr/>
      </dsp:nvSpPr>
      <dsp:spPr>
        <a:xfrm>
          <a:off x="1460659" y="349916"/>
          <a:ext cx="936667" cy="93666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C1A3F0F-6F54-43DC-8291-E0E564F7B749}">
      <dsp:nvSpPr>
        <dsp:cNvPr id="0" name=""/>
        <dsp:cNvSpPr/>
      </dsp:nvSpPr>
      <dsp:spPr>
        <a:xfrm>
          <a:off x="888251" y="1620234"/>
          <a:ext cx="2081483" cy="90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US" sz="1100" kern="1200"/>
            <a:t>L’installazione assistita si effettua tipicamente usando un package manager, nelle distribuzioni Linux</a:t>
          </a:r>
        </a:p>
      </dsp:txBody>
      <dsp:txXfrm>
        <a:off x="888251" y="1620234"/>
        <a:ext cx="2081483" cy="900000"/>
      </dsp:txXfrm>
    </dsp:sp>
    <dsp:sp modelId="{00501D87-7572-4B32-8558-32EDC3A18670}">
      <dsp:nvSpPr>
        <dsp:cNvPr id="0" name=""/>
        <dsp:cNvSpPr/>
      </dsp:nvSpPr>
      <dsp:spPr>
        <a:xfrm>
          <a:off x="3906402" y="349916"/>
          <a:ext cx="936667" cy="93666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D1F0D1D-D1F7-4C71-8787-01A82D9E91B7}">
      <dsp:nvSpPr>
        <dsp:cNvPr id="0" name=""/>
        <dsp:cNvSpPr/>
      </dsp:nvSpPr>
      <dsp:spPr>
        <a:xfrm>
          <a:off x="3333994" y="1620234"/>
          <a:ext cx="2081483" cy="90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US" sz="1100" kern="1200"/>
            <a:t>Il tool si fa carico di verificare le dipendenze, scorrendo il grafo delle dipendenze di un dato pacchetto individuando tutti i componenti di cui ha bisogno</a:t>
          </a:r>
        </a:p>
      </dsp:txBody>
      <dsp:txXfrm>
        <a:off x="3333994" y="1620234"/>
        <a:ext cx="2081483" cy="900000"/>
      </dsp:txXfrm>
    </dsp:sp>
    <dsp:sp modelId="{9B9F8639-7765-482A-95B2-46FADE922864}">
      <dsp:nvSpPr>
        <dsp:cNvPr id="0" name=""/>
        <dsp:cNvSpPr/>
      </dsp:nvSpPr>
      <dsp:spPr>
        <a:xfrm>
          <a:off x="2683530" y="3040604"/>
          <a:ext cx="936667" cy="93666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8E663F9-9C08-41D0-8E3A-0D283F2B58D4}">
      <dsp:nvSpPr>
        <dsp:cNvPr id="0" name=""/>
        <dsp:cNvSpPr/>
      </dsp:nvSpPr>
      <dsp:spPr>
        <a:xfrm>
          <a:off x="2111122" y="4310922"/>
          <a:ext cx="2081483" cy="90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US" sz="1100" kern="1200"/>
            <a:t>Un pacchetto tipicamente si presenta come un singolo file che contiene sia il software precompilato che i criteri per la verifica di compatibilità e prerequisiti</a:t>
          </a:r>
        </a:p>
      </dsp:txBody>
      <dsp:txXfrm>
        <a:off x="2111122" y="4310922"/>
        <a:ext cx="2081483" cy="9000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836FC5-A202-44BB-8593-57B5DD7469F0}">
      <dsp:nvSpPr>
        <dsp:cNvPr id="0" name=""/>
        <dsp:cNvSpPr/>
      </dsp:nvSpPr>
      <dsp:spPr>
        <a:xfrm>
          <a:off x="0" y="678"/>
          <a:ext cx="6303729" cy="158842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602C576-DD22-4B4E-8780-26492BAB6A4F}">
      <dsp:nvSpPr>
        <dsp:cNvPr id="0" name=""/>
        <dsp:cNvSpPr/>
      </dsp:nvSpPr>
      <dsp:spPr>
        <a:xfrm>
          <a:off x="480498" y="358074"/>
          <a:ext cx="873632" cy="87363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EB0487A-DD1B-4484-BB5D-812E531972EF}">
      <dsp:nvSpPr>
        <dsp:cNvPr id="0" name=""/>
        <dsp:cNvSpPr/>
      </dsp:nvSpPr>
      <dsp:spPr>
        <a:xfrm>
          <a:off x="1834628" y="678"/>
          <a:ext cx="4469100" cy="15884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8108" tIns="168108" rIns="168108" bIns="168108" numCol="1" spcCol="1270" anchor="ctr" anchorCtr="0">
          <a:noAutofit/>
        </a:bodyPr>
        <a:lstStyle/>
        <a:p>
          <a:pPr marL="0" lvl="0" indent="0" algn="l" defTabSz="844550">
            <a:lnSpc>
              <a:spcPct val="90000"/>
            </a:lnSpc>
            <a:spcBef>
              <a:spcPct val="0"/>
            </a:spcBef>
            <a:spcAft>
              <a:spcPct val="35000"/>
            </a:spcAft>
            <a:buNone/>
          </a:pPr>
          <a:r>
            <a:rPr lang="en-US" sz="1900" kern="1200"/>
            <a:t>prerequisiti: pacchetti necessari perché il candidato funzioni, come per l’installazione</a:t>
          </a:r>
        </a:p>
      </dsp:txBody>
      <dsp:txXfrm>
        <a:off x="1834628" y="678"/>
        <a:ext cx="4469100" cy="1588423"/>
      </dsp:txXfrm>
    </dsp:sp>
    <dsp:sp modelId="{59B9E5F5-17A6-4422-ABC9-7DB4B4627D07}">
      <dsp:nvSpPr>
        <dsp:cNvPr id="0" name=""/>
        <dsp:cNvSpPr/>
      </dsp:nvSpPr>
      <dsp:spPr>
        <a:xfrm>
          <a:off x="0" y="1986207"/>
          <a:ext cx="6303729" cy="158842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C4CE597-73D6-4DC1-A27F-5FB8D671FE52}">
      <dsp:nvSpPr>
        <dsp:cNvPr id="0" name=""/>
        <dsp:cNvSpPr/>
      </dsp:nvSpPr>
      <dsp:spPr>
        <a:xfrm>
          <a:off x="480498" y="2343603"/>
          <a:ext cx="873632" cy="87363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058D7F2-FAE6-4F5C-984A-4F2D714345CF}">
      <dsp:nvSpPr>
        <dsp:cNvPr id="0" name=""/>
        <dsp:cNvSpPr/>
      </dsp:nvSpPr>
      <dsp:spPr>
        <a:xfrm>
          <a:off x="1834628" y="1986207"/>
          <a:ext cx="4469100" cy="15884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8108" tIns="168108" rIns="168108" bIns="168108" numCol="1" spcCol="1270" anchor="ctr" anchorCtr="0">
          <a:noAutofit/>
        </a:bodyPr>
        <a:lstStyle/>
        <a:p>
          <a:pPr marL="0" lvl="0" indent="0" algn="l" defTabSz="844550">
            <a:lnSpc>
              <a:spcPct val="90000"/>
            </a:lnSpc>
            <a:spcBef>
              <a:spcPct val="0"/>
            </a:spcBef>
            <a:spcAft>
              <a:spcPct val="35000"/>
            </a:spcAft>
            <a:buNone/>
          </a:pPr>
          <a:r>
            <a:rPr lang="en-US" sz="1900" kern="1200"/>
            <a:t>configurazione: si pensi a modifiche al formato delle configurazioni già messe a punto per la versione funzionante</a:t>
          </a:r>
        </a:p>
      </dsp:txBody>
      <dsp:txXfrm>
        <a:off x="1834628" y="1986207"/>
        <a:ext cx="4469100" cy="1588423"/>
      </dsp:txXfrm>
    </dsp:sp>
    <dsp:sp modelId="{6DBBDE3C-6C1A-4220-9E8F-D40F3FA31326}">
      <dsp:nvSpPr>
        <dsp:cNvPr id="0" name=""/>
        <dsp:cNvSpPr/>
      </dsp:nvSpPr>
      <dsp:spPr>
        <a:xfrm>
          <a:off x="0" y="3971736"/>
          <a:ext cx="6303729" cy="158842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17F2891-B655-4B76-9CAF-5544E2FD4D60}">
      <dsp:nvSpPr>
        <dsp:cNvPr id="0" name=""/>
        <dsp:cNvSpPr/>
      </dsp:nvSpPr>
      <dsp:spPr>
        <a:xfrm>
          <a:off x="480498" y="4329132"/>
          <a:ext cx="873632" cy="87363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8156310-5664-4472-BC1E-3838BECE436C}">
      <dsp:nvSpPr>
        <dsp:cNvPr id="0" name=""/>
        <dsp:cNvSpPr/>
      </dsp:nvSpPr>
      <dsp:spPr>
        <a:xfrm>
          <a:off x="1834628" y="3971736"/>
          <a:ext cx="4469100" cy="15884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8108" tIns="168108" rIns="168108" bIns="168108" numCol="1" spcCol="1270" anchor="ctr" anchorCtr="0">
          <a:noAutofit/>
        </a:bodyPr>
        <a:lstStyle/>
        <a:p>
          <a:pPr marL="0" lvl="0" indent="0" algn="l" defTabSz="844550">
            <a:lnSpc>
              <a:spcPct val="90000"/>
            </a:lnSpc>
            <a:spcBef>
              <a:spcPct val="0"/>
            </a:spcBef>
            <a:spcAft>
              <a:spcPct val="35000"/>
            </a:spcAft>
            <a:buNone/>
          </a:pPr>
          <a:r>
            <a:rPr lang="en-US" sz="1900" kern="1200"/>
            <a:t>dipendenze di altri software: modifiche alle interfacce mostrate potrebbero influire sul funzionamento di altri software</a:t>
          </a:r>
        </a:p>
      </dsp:txBody>
      <dsp:txXfrm>
        <a:off x="1834628" y="3971736"/>
        <a:ext cx="4469100" cy="158842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2912437-87A1-46DB-9271-DA57A1D4F5D7}">
      <dsp:nvSpPr>
        <dsp:cNvPr id="0" name=""/>
        <dsp:cNvSpPr/>
      </dsp:nvSpPr>
      <dsp:spPr>
        <a:xfrm>
          <a:off x="625857" y="952873"/>
          <a:ext cx="810000" cy="81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5A96125-B108-4B57-8597-320DA5BF7224}">
      <dsp:nvSpPr>
        <dsp:cNvPr id="0" name=""/>
        <dsp:cNvSpPr/>
      </dsp:nvSpPr>
      <dsp:spPr>
        <a:xfrm>
          <a:off x="130857" y="2306768"/>
          <a:ext cx="1800000" cy="22710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US" sz="1100" kern="1200"/>
            <a:t>Vagrant è una libreria per la gestione di macchine virtuali che permette di rendere portabile la configurazione rispetto a diversi virtualizzatori</a:t>
          </a:r>
        </a:p>
      </dsp:txBody>
      <dsp:txXfrm>
        <a:off x="130857" y="2306768"/>
        <a:ext cx="1800000" cy="2271093"/>
      </dsp:txXfrm>
    </dsp:sp>
    <dsp:sp modelId="{2938860A-A855-41BB-98EF-877B67D8ADA5}">
      <dsp:nvSpPr>
        <dsp:cNvPr id="0" name=""/>
        <dsp:cNvSpPr/>
      </dsp:nvSpPr>
      <dsp:spPr>
        <a:xfrm>
          <a:off x="2740857" y="952873"/>
          <a:ext cx="810000" cy="81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6659B06-AE1C-446B-A85F-CE4842A19AA2}">
      <dsp:nvSpPr>
        <dsp:cNvPr id="0" name=""/>
        <dsp:cNvSpPr/>
      </dsp:nvSpPr>
      <dsp:spPr>
        <a:xfrm>
          <a:off x="2245857" y="2306768"/>
          <a:ext cx="1800000" cy="22710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US" sz="1100" kern="1200"/>
            <a:t>L’immagine della VM di base può essere depositata e facilmente importata da un deposito , i parametri per istanziare una VM sono definiti in un file</a:t>
          </a:r>
        </a:p>
      </dsp:txBody>
      <dsp:txXfrm>
        <a:off x="2245857" y="2306768"/>
        <a:ext cx="1800000" cy="2271093"/>
      </dsp:txXfrm>
    </dsp:sp>
    <dsp:sp modelId="{676034B2-D53A-4B69-8045-710BD5AF2B5C}">
      <dsp:nvSpPr>
        <dsp:cNvPr id="0" name=""/>
        <dsp:cNvSpPr/>
      </dsp:nvSpPr>
      <dsp:spPr>
        <a:xfrm>
          <a:off x="4855857" y="952873"/>
          <a:ext cx="810000" cy="81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8D7138D-0215-47E5-B145-890A49D7A2C0}">
      <dsp:nvSpPr>
        <dsp:cNvPr id="0" name=""/>
        <dsp:cNvSpPr/>
      </dsp:nvSpPr>
      <dsp:spPr>
        <a:xfrm>
          <a:off x="4360857" y="2306768"/>
          <a:ext cx="1800000" cy="22710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US" sz="1100" kern="1200"/>
            <a:t>Un V.File contiene informazioni sulla box di base, sui vari tipi di interfacce di rete, la mappatura di cartelle condivise host-guest, il provider del virtualizzatore e la configurazione dell’ HW virtuale, oltre che la configurazione d’ambiente, il provisioning: una serie di comandi eseguiti da vagrant nella shell del guest al primo avvio</a:t>
          </a:r>
        </a:p>
      </dsp:txBody>
      <dsp:txXfrm>
        <a:off x="4360857" y="2306768"/>
        <a:ext cx="1800000" cy="2271093"/>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B95C335-1C50-4055-898A-ACB869B77355}">
      <dsp:nvSpPr>
        <dsp:cNvPr id="0" name=""/>
        <dsp:cNvSpPr/>
      </dsp:nvSpPr>
      <dsp:spPr>
        <a:xfrm>
          <a:off x="631864" y="1509808"/>
          <a:ext cx="810000" cy="81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3BDAAAC-06CA-4A16-99D0-385E3E92C415}">
      <dsp:nvSpPr>
        <dsp:cNvPr id="0" name=""/>
        <dsp:cNvSpPr/>
      </dsp:nvSpPr>
      <dsp:spPr>
        <a:xfrm>
          <a:off x="136864" y="2701030"/>
          <a:ext cx="1800000" cy="135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US" sz="1100" kern="1200"/>
            <a:t>vagrant up crea automaticamente una chiave privata sull’host, nella directory in cui viene fatta init, e installa la chiave pubblica nella VM, predisponendo una mappatura di rete da una porta host alla 22 guest</a:t>
          </a:r>
        </a:p>
      </dsp:txBody>
      <dsp:txXfrm>
        <a:off x="136864" y="2701030"/>
        <a:ext cx="1800000" cy="1350000"/>
      </dsp:txXfrm>
    </dsp:sp>
    <dsp:sp modelId="{12AFB810-1476-4E88-8A48-FAE11B8A0786}">
      <dsp:nvSpPr>
        <dsp:cNvPr id="0" name=""/>
        <dsp:cNvSpPr/>
      </dsp:nvSpPr>
      <dsp:spPr>
        <a:xfrm>
          <a:off x="2746864" y="1509808"/>
          <a:ext cx="810000" cy="81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2985138-391D-4B5E-B08B-AE5019764EA4}">
      <dsp:nvSpPr>
        <dsp:cNvPr id="0" name=""/>
        <dsp:cNvSpPr/>
      </dsp:nvSpPr>
      <dsp:spPr>
        <a:xfrm>
          <a:off x="2251864" y="2701030"/>
          <a:ext cx="1800000" cy="135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US" sz="1100" kern="1200"/>
            <a:t>vagrant ssh usa in automatico queste impostazioni per connettersi alla VM come user vagrant, senza password, abilitato a sudo</a:t>
          </a:r>
        </a:p>
      </dsp:txBody>
      <dsp:txXfrm>
        <a:off x="2251864" y="2701030"/>
        <a:ext cx="1800000" cy="1350000"/>
      </dsp:txXfrm>
    </dsp:sp>
    <dsp:sp modelId="{5B3395D9-C769-4CBD-BDA4-0160B38A6919}">
      <dsp:nvSpPr>
        <dsp:cNvPr id="0" name=""/>
        <dsp:cNvSpPr/>
      </dsp:nvSpPr>
      <dsp:spPr>
        <a:xfrm>
          <a:off x="4861864" y="1509808"/>
          <a:ext cx="810000" cy="81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8705080-07BF-4904-A00D-B6AD878F9C7D}">
      <dsp:nvSpPr>
        <dsp:cNvPr id="0" name=""/>
        <dsp:cNvSpPr/>
      </dsp:nvSpPr>
      <dsp:spPr>
        <a:xfrm>
          <a:off x="4366864" y="2701030"/>
          <a:ext cx="1800000" cy="135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US" sz="1100" kern="1200"/>
            <a:t>vagrant ssh-config mostra come configurare il client ssh per comportarsi come vagrant ssh, in modo da poter usare ssh originale per operazioni non supportate da vagrant ssh, come scp</a:t>
          </a:r>
        </a:p>
      </dsp:txBody>
      <dsp:txXfrm>
        <a:off x="4366864" y="2701030"/>
        <a:ext cx="1800000" cy="135000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17441C6-55E8-4D90-B6BC-B11FE941126A}">
      <dsp:nvSpPr>
        <dsp:cNvPr id="0" name=""/>
        <dsp:cNvSpPr/>
      </dsp:nvSpPr>
      <dsp:spPr>
        <a:xfrm>
          <a:off x="0" y="2307"/>
          <a:ext cx="6303729" cy="116973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48FA5BD-7B03-432A-B1C5-5201988A648F}">
      <dsp:nvSpPr>
        <dsp:cNvPr id="0" name=""/>
        <dsp:cNvSpPr/>
      </dsp:nvSpPr>
      <dsp:spPr>
        <a:xfrm>
          <a:off x="353843" y="265497"/>
          <a:ext cx="643352" cy="64335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0B63CE6-5F14-4E4A-9F40-4D19D737A589}">
      <dsp:nvSpPr>
        <dsp:cNvPr id="0" name=""/>
        <dsp:cNvSpPr/>
      </dsp:nvSpPr>
      <dsp:spPr>
        <a:xfrm>
          <a:off x="1351039" y="2307"/>
          <a:ext cx="4952689" cy="11697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3797" tIns="123797" rIns="123797" bIns="123797" numCol="1" spcCol="1270" anchor="ctr" anchorCtr="0">
          <a:noAutofit/>
        </a:bodyPr>
        <a:lstStyle/>
        <a:p>
          <a:pPr marL="0" lvl="0" indent="0" algn="l" defTabSz="977900">
            <a:lnSpc>
              <a:spcPct val="90000"/>
            </a:lnSpc>
            <a:spcBef>
              <a:spcPct val="0"/>
            </a:spcBef>
            <a:spcAft>
              <a:spcPct val="35000"/>
            </a:spcAft>
            <a:buNone/>
          </a:pPr>
          <a:r>
            <a:rPr lang="en-US" sz="2200" kern="1200"/>
            <a:t>systemctl list-units mostra tutte le unit gestite di tutti i tipi elencati</a:t>
          </a:r>
        </a:p>
      </dsp:txBody>
      <dsp:txXfrm>
        <a:off x="1351039" y="2307"/>
        <a:ext cx="4952689" cy="1169731"/>
      </dsp:txXfrm>
    </dsp:sp>
    <dsp:sp modelId="{84A230D0-53A8-443B-8FAB-510720209CC1}">
      <dsp:nvSpPr>
        <dsp:cNvPr id="0" name=""/>
        <dsp:cNvSpPr/>
      </dsp:nvSpPr>
      <dsp:spPr>
        <a:xfrm>
          <a:off x="0" y="1464471"/>
          <a:ext cx="6303729" cy="116973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688B967-C481-4CAF-9AC1-985E8D02178D}">
      <dsp:nvSpPr>
        <dsp:cNvPr id="0" name=""/>
        <dsp:cNvSpPr/>
      </dsp:nvSpPr>
      <dsp:spPr>
        <a:xfrm>
          <a:off x="353843" y="1727661"/>
          <a:ext cx="643352" cy="64335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31DB38A-86CB-45F7-93B5-00FB4020ECE3}">
      <dsp:nvSpPr>
        <dsp:cNvPr id="0" name=""/>
        <dsp:cNvSpPr/>
      </dsp:nvSpPr>
      <dsp:spPr>
        <a:xfrm>
          <a:off x="1351039" y="1464471"/>
          <a:ext cx="4952689" cy="11697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3797" tIns="123797" rIns="123797" bIns="123797" numCol="1" spcCol="1270" anchor="ctr" anchorCtr="0">
          <a:noAutofit/>
        </a:bodyPr>
        <a:lstStyle/>
        <a:p>
          <a:pPr marL="0" lvl="0" indent="0" algn="l" defTabSz="977900">
            <a:lnSpc>
              <a:spcPct val="90000"/>
            </a:lnSpc>
            <a:spcBef>
              <a:spcPct val="0"/>
            </a:spcBef>
            <a:spcAft>
              <a:spcPct val="35000"/>
            </a:spcAft>
            <a:buNone/>
          </a:pPr>
          <a:r>
            <a:rPr lang="en-US" sz="2200" kern="1200"/>
            <a:t>systemctl -t type mostra tutte le unit attive del tipo specificato</a:t>
          </a:r>
        </a:p>
      </dsp:txBody>
      <dsp:txXfrm>
        <a:off x="1351039" y="1464471"/>
        <a:ext cx="4952689" cy="1169731"/>
      </dsp:txXfrm>
    </dsp:sp>
    <dsp:sp modelId="{1B1D20B7-B8E0-429F-83D8-610F4709639D}">
      <dsp:nvSpPr>
        <dsp:cNvPr id="0" name=""/>
        <dsp:cNvSpPr/>
      </dsp:nvSpPr>
      <dsp:spPr>
        <a:xfrm>
          <a:off x="0" y="2926635"/>
          <a:ext cx="6303729" cy="116973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E286467-E06D-49EF-95A2-966FEDC41880}">
      <dsp:nvSpPr>
        <dsp:cNvPr id="0" name=""/>
        <dsp:cNvSpPr/>
      </dsp:nvSpPr>
      <dsp:spPr>
        <a:xfrm>
          <a:off x="353843" y="3189825"/>
          <a:ext cx="643352" cy="64335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2950C3E-3FA6-432C-BA37-7E33AC2EAAD0}">
      <dsp:nvSpPr>
        <dsp:cNvPr id="0" name=""/>
        <dsp:cNvSpPr/>
      </dsp:nvSpPr>
      <dsp:spPr>
        <a:xfrm>
          <a:off x="1351039" y="2926635"/>
          <a:ext cx="4952689" cy="11697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3797" tIns="123797" rIns="123797" bIns="123797" numCol="1" spcCol="1270" anchor="ctr" anchorCtr="0">
          <a:noAutofit/>
        </a:bodyPr>
        <a:lstStyle/>
        <a:p>
          <a:pPr marL="0" lvl="0" indent="0" algn="l" defTabSz="977900">
            <a:lnSpc>
              <a:spcPct val="90000"/>
            </a:lnSpc>
            <a:spcBef>
              <a:spcPct val="0"/>
            </a:spcBef>
            <a:spcAft>
              <a:spcPct val="35000"/>
            </a:spcAft>
            <a:buNone/>
          </a:pPr>
          <a:r>
            <a:rPr lang="en-US" sz="2200" kern="1200"/>
            <a:t>systemctl list-unit-files mostra tutte le unit installate del tipo specificato</a:t>
          </a:r>
        </a:p>
      </dsp:txBody>
      <dsp:txXfrm>
        <a:off x="1351039" y="2926635"/>
        <a:ext cx="4952689" cy="1169731"/>
      </dsp:txXfrm>
    </dsp:sp>
    <dsp:sp modelId="{5FC0C151-99DA-4B5E-8A69-1A7004692F23}">
      <dsp:nvSpPr>
        <dsp:cNvPr id="0" name=""/>
        <dsp:cNvSpPr/>
      </dsp:nvSpPr>
      <dsp:spPr>
        <a:xfrm>
          <a:off x="0" y="4388799"/>
          <a:ext cx="6303729" cy="116973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E23CE47-EC2C-4230-954A-C9038D27765E}">
      <dsp:nvSpPr>
        <dsp:cNvPr id="0" name=""/>
        <dsp:cNvSpPr/>
      </dsp:nvSpPr>
      <dsp:spPr>
        <a:xfrm>
          <a:off x="353843" y="4651989"/>
          <a:ext cx="643352" cy="64335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53008AB-30CF-404E-9E58-55CC6FD361F9}">
      <dsp:nvSpPr>
        <dsp:cNvPr id="0" name=""/>
        <dsp:cNvSpPr/>
      </dsp:nvSpPr>
      <dsp:spPr>
        <a:xfrm>
          <a:off x="1351039" y="4388799"/>
          <a:ext cx="4952689" cy="11697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3797" tIns="123797" rIns="123797" bIns="123797" numCol="1" spcCol="1270" anchor="ctr" anchorCtr="0">
          <a:noAutofit/>
        </a:bodyPr>
        <a:lstStyle/>
        <a:p>
          <a:pPr marL="0" lvl="0" indent="0" algn="l" defTabSz="977900">
            <a:lnSpc>
              <a:spcPct val="90000"/>
            </a:lnSpc>
            <a:spcBef>
              <a:spcPct val="0"/>
            </a:spcBef>
            <a:spcAft>
              <a:spcPct val="35000"/>
            </a:spcAft>
            <a:buNone/>
          </a:pPr>
          <a:r>
            <a:rPr lang="en-US" sz="2200" kern="1200"/>
            <a:t>systemctl --state state mostra tutte le unit che si trovano nello stato specificato</a:t>
          </a:r>
        </a:p>
      </dsp:txBody>
      <dsp:txXfrm>
        <a:off x="1351039" y="4388799"/>
        <a:ext cx="4952689" cy="1169731"/>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0130591-BD40-4F20-99A7-5E373CA50E2C}">
      <dsp:nvSpPr>
        <dsp:cNvPr id="0" name=""/>
        <dsp:cNvSpPr/>
      </dsp:nvSpPr>
      <dsp:spPr>
        <a:xfrm>
          <a:off x="0" y="678"/>
          <a:ext cx="6303729" cy="158842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3E59A4E-85D0-4BF2-ABA5-C74A8660E528}">
      <dsp:nvSpPr>
        <dsp:cNvPr id="0" name=""/>
        <dsp:cNvSpPr/>
      </dsp:nvSpPr>
      <dsp:spPr>
        <a:xfrm>
          <a:off x="480498" y="358074"/>
          <a:ext cx="873632" cy="87363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491897B-AACB-41E8-90C3-6CA2B7449AD9}">
      <dsp:nvSpPr>
        <dsp:cNvPr id="0" name=""/>
        <dsp:cNvSpPr/>
      </dsp:nvSpPr>
      <dsp:spPr>
        <a:xfrm>
          <a:off x="1834628" y="678"/>
          <a:ext cx="4469100" cy="15884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8108" tIns="168108" rIns="168108" bIns="168108" numCol="1" spcCol="1270" anchor="ctr" anchorCtr="0">
          <a:noAutofit/>
        </a:bodyPr>
        <a:lstStyle/>
        <a:p>
          <a:pPr marL="0" lvl="0" indent="0" algn="l" defTabSz="666750">
            <a:lnSpc>
              <a:spcPct val="90000"/>
            </a:lnSpc>
            <a:spcBef>
              <a:spcPct val="0"/>
            </a:spcBef>
            <a:spcAft>
              <a:spcPct val="35000"/>
            </a:spcAft>
            <a:buNone/>
          </a:pPr>
          <a:r>
            <a:rPr lang="en-US" sz="1500" kern="1200"/>
            <a:t>correttezza della copia: si dovrebbe tenere il FS a riposo durante il backup, ma è raro nella pratica quindi va fatta attenzione ai dettagli relativi a lettu di file aperti o di strutture complesse come DB</a:t>
          </a:r>
        </a:p>
      </dsp:txBody>
      <dsp:txXfrm>
        <a:off x="1834628" y="678"/>
        <a:ext cx="4469100" cy="1588423"/>
      </dsp:txXfrm>
    </dsp:sp>
    <dsp:sp modelId="{55FC6F3F-001D-4A2D-8340-C1E50C406E47}">
      <dsp:nvSpPr>
        <dsp:cNvPr id="0" name=""/>
        <dsp:cNvSpPr/>
      </dsp:nvSpPr>
      <dsp:spPr>
        <a:xfrm>
          <a:off x="0" y="1986207"/>
          <a:ext cx="6303729" cy="158842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A7DA6F8-26B5-4D95-80B7-56E59761B68D}">
      <dsp:nvSpPr>
        <dsp:cNvPr id="0" name=""/>
        <dsp:cNvSpPr/>
      </dsp:nvSpPr>
      <dsp:spPr>
        <a:xfrm>
          <a:off x="480498" y="2343603"/>
          <a:ext cx="873632" cy="87363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5012422-4A40-49AA-8B73-EA05FCACCA6C}">
      <dsp:nvSpPr>
        <dsp:cNvPr id="0" name=""/>
        <dsp:cNvSpPr/>
      </dsp:nvSpPr>
      <dsp:spPr>
        <a:xfrm>
          <a:off x="1834628" y="1986207"/>
          <a:ext cx="4469100" cy="15884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8108" tIns="168108" rIns="168108" bIns="168108" numCol="1" spcCol="1270" anchor="ctr" anchorCtr="0">
          <a:noAutofit/>
        </a:bodyPr>
        <a:lstStyle/>
        <a:p>
          <a:pPr marL="0" lvl="0" indent="0" algn="l" defTabSz="666750">
            <a:lnSpc>
              <a:spcPct val="90000"/>
            </a:lnSpc>
            <a:spcBef>
              <a:spcPct val="0"/>
            </a:spcBef>
            <a:spcAft>
              <a:spcPct val="35000"/>
            </a:spcAft>
            <a:buNone/>
          </a:pPr>
          <a:r>
            <a:rPr lang="en-US" sz="1500" kern="1200"/>
            <a:t>protezione dei dati: un backup contiene tutti i file del sistema, ma non c'è il sistema operativo a mediare l'accesso quindi in caso di riservatezza dei dati va difeso diversamente</a:t>
          </a:r>
        </a:p>
      </dsp:txBody>
      <dsp:txXfrm>
        <a:off x="1834628" y="1986207"/>
        <a:ext cx="4469100" cy="1588423"/>
      </dsp:txXfrm>
    </dsp:sp>
    <dsp:sp modelId="{BA23AC2C-8D84-4585-B507-E5C52DD3D447}">
      <dsp:nvSpPr>
        <dsp:cNvPr id="0" name=""/>
        <dsp:cNvSpPr/>
      </dsp:nvSpPr>
      <dsp:spPr>
        <a:xfrm>
          <a:off x="0" y="3971736"/>
          <a:ext cx="6303729" cy="158842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5D2EE46-D2B9-43ED-9918-FF54DEE9F2BB}">
      <dsp:nvSpPr>
        <dsp:cNvPr id="0" name=""/>
        <dsp:cNvSpPr/>
      </dsp:nvSpPr>
      <dsp:spPr>
        <a:xfrm>
          <a:off x="480498" y="4329132"/>
          <a:ext cx="873632" cy="87363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9B22DDF-2A2E-488D-B7AD-3A22E7653BA3}">
      <dsp:nvSpPr>
        <dsp:cNvPr id="0" name=""/>
        <dsp:cNvSpPr/>
      </dsp:nvSpPr>
      <dsp:spPr>
        <a:xfrm>
          <a:off x="1834628" y="3971736"/>
          <a:ext cx="4469100" cy="15884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8108" tIns="168108" rIns="168108" bIns="168108" numCol="1" spcCol="1270" anchor="ctr" anchorCtr="0">
          <a:noAutofit/>
        </a:bodyPr>
        <a:lstStyle/>
        <a:p>
          <a:pPr marL="0" lvl="0" indent="0" algn="l" defTabSz="666750">
            <a:lnSpc>
              <a:spcPct val="90000"/>
            </a:lnSpc>
            <a:spcBef>
              <a:spcPct val="0"/>
            </a:spcBef>
            <a:spcAft>
              <a:spcPct val="35000"/>
            </a:spcAft>
            <a:buNone/>
          </a:pPr>
          <a:r>
            <a:rPr lang="en-US" sz="1500" kern="1200"/>
            <a:t>affidabilità dei supporti: con periodicità dipendente dalla criticità dei sistemi, ci si deve assicurare che i dati siano scritti correttamente e siano leggibili per tutta la durata prevista della copia: protezione da fattori tecnologici e da fattori ambientali</a:t>
          </a:r>
        </a:p>
      </dsp:txBody>
      <dsp:txXfrm>
        <a:off x="1834628" y="3971736"/>
        <a:ext cx="4469100" cy="1588423"/>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A2B4B53-CF10-4DF3-897B-8E4B2FA273CF}">
      <dsp:nvSpPr>
        <dsp:cNvPr id="0" name=""/>
        <dsp:cNvSpPr/>
      </dsp:nvSpPr>
      <dsp:spPr>
        <a:xfrm>
          <a:off x="371445" y="0"/>
          <a:ext cx="5560839" cy="5560839"/>
        </a:xfrm>
        <a:prstGeom prst="diamond">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A22EFEC-4517-4166-BD00-E275642EC7FF}">
      <dsp:nvSpPr>
        <dsp:cNvPr id="0" name=""/>
        <dsp:cNvSpPr/>
      </dsp:nvSpPr>
      <dsp:spPr>
        <a:xfrm>
          <a:off x="899724" y="528279"/>
          <a:ext cx="2168727" cy="2168727"/>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whoami – indica il proprio username</a:t>
          </a:r>
        </a:p>
      </dsp:txBody>
      <dsp:txXfrm>
        <a:off x="1005593" y="634148"/>
        <a:ext cx="1956989" cy="1956989"/>
      </dsp:txXfrm>
    </dsp:sp>
    <dsp:sp modelId="{D0B16F7B-49A5-4EE3-A635-87404E68CA03}">
      <dsp:nvSpPr>
        <dsp:cNvPr id="0" name=""/>
        <dsp:cNvSpPr/>
      </dsp:nvSpPr>
      <dsp:spPr>
        <a:xfrm>
          <a:off x="3235277" y="528279"/>
          <a:ext cx="2168727" cy="2168727"/>
        </a:xfrm>
        <a:prstGeom prst="roundRect">
          <a:avLst/>
        </a:prstGeom>
        <a:solidFill>
          <a:schemeClr val="accent5">
            <a:hueOff val="307254"/>
            <a:satOff val="-5999"/>
            <a:lumOff val="13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id – dà informazioni su identità e gruppo di appartenenza</a:t>
          </a:r>
        </a:p>
      </dsp:txBody>
      <dsp:txXfrm>
        <a:off x="3341146" y="634148"/>
        <a:ext cx="1956989" cy="1956989"/>
      </dsp:txXfrm>
    </dsp:sp>
    <dsp:sp modelId="{CA611E0C-BC2B-4A41-91C3-B08F0FA26F25}">
      <dsp:nvSpPr>
        <dsp:cNvPr id="0" name=""/>
        <dsp:cNvSpPr/>
      </dsp:nvSpPr>
      <dsp:spPr>
        <a:xfrm>
          <a:off x="899724" y="2863832"/>
          <a:ext cx="2168727" cy="2168727"/>
        </a:xfrm>
        <a:prstGeom prst="roundRect">
          <a:avLst/>
        </a:prstGeom>
        <a:solidFill>
          <a:schemeClr val="accent5">
            <a:hueOff val="614507"/>
            <a:satOff val="-11997"/>
            <a:lumOff val="26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who – chi è collegato alla macchina</a:t>
          </a:r>
        </a:p>
      </dsp:txBody>
      <dsp:txXfrm>
        <a:off x="1005593" y="2969701"/>
        <a:ext cx="1956989" cy="1956989"/>
      </dsp:txXfrm>
    </dsp:sp>
    <dsp:sp modelId="{CEF861DB-2400-448A-A92F-A6AF155B829A}">
      <dsp:nvSpPr>
        <dsp:cNvPr id="0" name=""/>
        <dsp:cNvSpPr/>
      </dsp:nvSpPr>
      <dsp:spPr>
        <a:xfrm>
          <a:off x="3235277" y="2863832"/>
          <a:ext cx="2168727" cy="2168727"/>
        </a:xfrm>
        <a:prstGeom prst="roundRect">
          <a:avLst/>
        </a:prstGeom>
        <a:solidFill>
          <a:schemeClr val="accent5">
            <a:hueOff val="921761"/>
            <a:satOff val="-17996"/>
            <a:lumOff val="39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shutdown now – solo root, spegne la macchina o la riavvia , now indica quando</a:t>
          </a:r>
        </a:p>
      </dsp:txBody>
      <dsp:txXfrm>
        <a:off x="3341146" y="2969701"/>
        <a:ext cx="1956989" cy="1956989"/>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0.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1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14.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15.xml><?xml version="1.0" encoding="utf-8"?>
<dgm:layoutDef xmlns:dgm="http://schemas.openxmlformats.org/drawingml/2006/diagram" xmlns:a="http://schemas.openxmlformats.org/drawingml/2006/main" uniqueId="urn:microsoft.com/office/officeart/2005/8/layout/matrix2">
  <dgm:title val=""/>
  <dgm:desc val=""/>
  <dgm:catLst>
    <dgm:cat type="matrix" pri="3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l" for="ch" forName="rect1" refType="w" fact="0.065"/>
          <dgm:constr type="t" for="ch" forName="rect1" refType="h" fact="0.065"/>
          <dgm:constr type="w" for="ch" forName="rect2" refType="w" fact="0.4"/>
          <dgm:constr type="h" for="ch" forName="rect2" refType="h" fact="0.4"/>
          <dgm:constr type="r" for="ch" forName="rect2" refType="w" fact="0.935"/>
          <dgm:constr type="t" for="ch" forName="rect2" refType="h" fact="0.065"/>
          <dgm:constr type="w" for="ch" forName="rect3" refType="w" fact="0.4"/>
          <dgm:constr type="h" for="ch" forName="rect3" refType="w" fact="0.4"/>
          <dgm:constr type="l" for="ch" forName="rect3" refType="w" fact="0.065"/>
          <dgm:constr type="b" for="ch" forName="rect3" refType="h" fact="0.935"/>
          <dgm:constr type="w" for="ch" forName="rect4" refType="w" fact="0.4"/>
          <dgm:constr type="h" for="ch" forName="rect4" refType="h" fact="0.4"/>
          <dgm:constr type="r" for="ch" forName="rect4" refType="w" fact="0.935"/>
          <dgm:constr type="b" for="ch" forName="rect4" refType="h" fact="0.935"/>
        </dgm:constrLst>
      </dgm:if>
      <dgm:else name="Name2">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r" for="ch" forName="rect1" refType="w" fact="0.935"/>
          <dgm:constr type="t" for="ch" forName="rect1" refType="h" fact="0.065"/>
          <dgm:constr type="w" for="ch" forName="rect2" refType="w" fact="0.4"/>
          <dgm:constr type="h" for="ch" forName="rect2" refType="h" fact="0.4"/>
          <dgm:constr type="l" for="ch" forName="rect2" refType="w" fact="0.065"/>
          <dgm:constr type="t" for="ch" forName="rect2" refType="h" fact="0.065"/>
          <dgm:constr type="w" for="ch" forName="rect3" refType="w" fact="0.4"/>
          <dgm:constr type="h" for="ch" forName="rect3" refType="w" fact="0.4"/>
          <dgm:constr type="r" for="ch" forName="rect3" refType="w" fact="0.935"/>
          <dgm:constr type="b" for="ch" forName="rect3" refType="h" fact="0.935"/>
          <dgm:constr type="w" for="ch" forName="rect4" refType="w" fact="0.4"/>
          <dgm:constr type="h" for="ch" forName="rect4" refType="h" fact="0.4"/>
          <dgm:constr type="l" for="ch" forName="rect4" refType="w" fact="0.065"/>
          <dgm:constr type="b" for="ch" forName="rect4" refType="h" fact="0.935"/>
        </dgm:constrLst>
      </dgm:else>
    </dgm:choose>
    <dgm:ruleLst/>
    <dgm:choose name="Name3">
      <dgm:if name="Name4" axis="ch" ptType="node" func="cnt" op="gte" val="1">
        <dgm:layoutNode name="axisShape" styleLbl="bgShp">
          <dgm:alg type="sp"/>
          <dgm:shape xmlns:r="http://schemas.openxmlformats.org/officeDocument/2006/relationships" type="quadArrow" r:blip="">
            <dgm:adjLst>
              <dgm:adj idx="1" val="0.02"/>
              <dgm:adj idx="2" val="0.04"/>
              <dgm:adj idx="3" val="0.05"/>
            </dgm:adjLst>
          </dgm:shape>
          <dgm:presOf/>
          <dgm:constrLst/>
          <dgm:ruleLst/>
        </dgm:layoutNode>
        <dgm:layoutNode name="rect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16.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17.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8.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9.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20.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4.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6.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7.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28.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9.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6.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7.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8.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9.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DE1A06-8754-4870-9E44-E39BADAD984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527F020-BBC3-49BB-91C2-5B2CBD64B3C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67C0C22-EBDA-4130-87AE-CB28BC19B077}"/>
              </a:ext>
            </a:extLst>
          </p:cNvPr>
          <p:cNvSpPr>
            <a:spLocks noGrp="1"/>
          </p:cNvSpPr>
          <p:nvPr>
            <p:ph type="dt" sz="half" idx="10"/>
          </p:nvPr>
        </p:nvSpPr>
        <p:spPr/>
        <p:txBody>
          <a:bodyPr/>
          <a:lstStyle/>
          <a:p>
            <a:fld id="{82EDB8D0-98ED-4B86-9D5F-E61ADC70144D}" type="datetimeFigureOut">
              <a:rPr lang="en-US" smtClean="0"/>
              <a:t>6/5/2023</a:t>
            </a:fld>
            <a:endParaRPr lang="en-US" dirty="0"/>
          </a:p>
        </p:txBody>
      </p:sp>
      <p:sp>
        <p:nvSpPr>
          <p:cNvPr id="5" name="Footer Placeholder 4">
            <a:extLst>
              <a:ext uri="{FF2B5EF4-FFF2-40B4-BE49-F238E27FC236}">
                <a16:creationId xmlns:a16="http://schemas.microsoft.com/office/drawing/2014/main" id="{E2A419A8-07CA-4A4C-AEC2-C40D4D50AF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FA7B86-E610-42EA-B4DC-C2F447785273}"/>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7" name="Freeform: Shape 6">
            <a:extLst>
              <a:ext uri="{FF2B5EF4-FFF2-40B4-BE49-F238E27FC236}">
                <a16:creationId xmlns:a16="http://schemas.microsoft.com/office/drawing/2014/main" id="{8A7BA06D-B3FF-4E91-8639-B4569AE3AA23}"/>
              </a:ext>
            </a:extLst>
          </p:cNvPr>
          <p:cNvSpPr/>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Arc 7">
            <a:extLst>
              <a:ext uri="{FF2B5EF4-FFF2-40B4-BE49-F238E27FC236}">
                <a16:creationId xmlns:a16="http://schemas.microsoft.com/office/drawing/2014/main" id="{2B30C86D-5A07-48BC-9C9D-6F9A2DB1E9E1}"/>
              </a:ext>
            </a:extLst>
          </p:cNvPr>
          <p:cNvSpPr/>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467080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F6E5D1-6D19-4E7F-9B4E-42326B7716F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AD2A06C-F91A-4ADC-9CD2-61F0A4D7EE1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643AA9A-2280-4F63-8B3D-20742AE6901F}"/>
              </a:ext>
            </a:extLst>
          </p:cNvPr>
          <p:cNvSpPr>
            <a:spLocks noGrp="1"/>
          </p:cNvSpPr>
          <p:nvPr>
            <p:ph type="dt" sz="half" idx="10"/>
          </p:nvPr>
        </p:nvSpPr>
        <p:spPr/>
        <p:txBody>
          <a:bodyPr/>
          <a:lstStyle/>
          <a:p>
            <a:fld id="{82EDB8D0-98ED-4B86-9D5F-E61ADC70144D}" type="datetimeFigureOut">
              <a:rPr lang="en-US" smtClean="0"/>
              <a:t>6/5/2023</a:t>
            </a:fld>
            <a:endParaRPr lang="en-US"/>
          </a:p>
        </p:txBody>
      </p:sp>
      <p:sp>
        <p:nvSpPr>
          <p:cNvPr id="5" name="Footer Placeholder 4">
            <a:extLst>
              <a:ext uri="{FF2B5EF4-FFF2-40B4-BE49-F238E27FC236}">
                <a16:creationId xmlns:a16="http://schemas.microsoft.com/office/drawing/2014/main" id="{E40D986B-E58E-43B6-8A80-FFA9D8F748F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140D36-2E71-4F27-967F-7A3E4C6EE197}"/>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7" name="Freeform: Shape 6">
            <a:extLst>
              <a:ext uri="{FF2B5EF4-FFF2-40B4-BE49-F238E27FC236}">
                <a16:creationId xmlns:a16="http://schemas.microsoft.com/office/drawing/2014/main" id="{C1609904-5327-4D2C-A445-B270A00F3B5F}"/>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Freeform: Shape 7">
            <a:extLst>
              <a:ext uri="{FF2B5EF4-FFF2-40B4-BE49-F238E27FC236}">
                <a16:creationId xmlns:a16="http://schemas.microsoft.com/office/drawing/2014/main" id="{30FC7BEC-08C5-4D95-9C84-B48BC8AD1C94}"/>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934337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81FEA3D-0C7F-45CD-B6A0-942F707B363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E8B8A12-BCE6-4D03-A637-1DEC8924BEF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749755-9FF4-428A-AEB7-1A6477466741}"/>
              </a:ext>
            </a:extLst>
          </p:cNvPr>
          <p:cNvSpPr>
            <a:spLocks noGrp="1"/>
          </p:cNvSpPr>
          <p:nvPr>
            <p:ph type="dt" sz="half" idx="10"/>
          </p:nvPr>
        </p:nvSpPr>
        <p:spPr/>
        <p:txBody>
          <a:bodyPr/>
          <a:lstStyle/>
          <a:p>
            <a:fld id="{82EDB8D0-98ED-4B86-9D5F-E61ADC70144D}" type="datetimeFigureOut">
              <a:rPr lang="en-US" smtClean="0"/>
              <a:t>6/5/2023</a:t>
            </a:fld>
            <a:endParaRPr lang="en-US"/>
          </a:p>
        </p:txBody>
      </p:sp>
      <p:sp>
        <p:nvSpPr>
          <p:cNvPr id="5" name="Footer Placeholder 4">
            <a:extLst>
              <a:ext uri="{FF2B5EF4-FFF2-40B4-BE49-F238E27FC236}">
                <a16:creationId xmlns:a16="http://schemas.microsoft.com/office/drawing/2014/main" id="{A5141836-11E2-49FD-877D-53B74514A9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4D24C42-4B05-4EEF-BE14-29041EC9C0E5}"/>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7" name="Freeform: Shape 6">
            <a:extLst>
              <a:ext uri="{FF2B5EF4-FFF2-40B4-BE49-F238E27FC236}">
                <a16:creationId xmlns:a16="http://schemas.microsoft.com/office/drawing/2014/main" id="{5BADDEB1-F604-408B-B02A-A2814606E6AF}"/>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Freeform: Shape 7">
            <a:extLst>
              <a:ext uri="{FF2B5EF4-FFF2-40B4-BE49-F238E27FC236}">
                <a16:creationId xmlns:a16="http://schemas.microsoft.com/office/drawing/2014/main" id="{D8DF7987-332F-4D6C-81C3-990F39C76C96}"/>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83269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9FF209-11EE-4A3F-9685-A155FECD0DC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A47AF11-F208-4FDA-9E19-D6CA3472134E}"/>
              </a:ext>
            </a:extLst>
          </p:cNvPr>
          <p:cNvSpPr>
            <a:spLocks noGrp="1"/>
          </p:cNvSpPr>
          <p:nvPr>
            <p:ph idx="1"/>
          </p:nvPr>
        </p:nvSpPr>
        <p:spPr>
          <a:xfrm>
            <a:off x="838200" y="1825625"/>
            <a:ext cx="10515600" cy="385974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6E82FA1-02B7-467E-9F16-D178149407C5}"/>
              </a:ext>
            </a:extLst>
          </p:cNvPr>
          <p:cNvSpPr>
            <a:spLocks noGrp="1"/>
          </p:cNvSpPr>
          <p:nvPr>
            <p:ph type="dt" sz="half" idx="10"/>
          </p:nvPr>
        </p:nvSpPr>
        <p:spPr/>
        <p:txBody>
          <a:bodyPr/>
          <a:lstStyle/>
          <a:p>
            <a:fld id="{82EDB8D0-98ED-4B86-9D5F-E61ADC70144D}" type="datetimeFigureOut">
              <a:rPr lang="en-US" smtClean="0"/>
              <a:t>6/5/2023</a:t>
            </a:fld>
            <a:endParaRPr lang="en-US" dirty="0"/>
          </a:p>
        </p:txBody>
      </p:sp>
      <p:sp>
        <p:nvSpPr>
          <p:cNvPr id="5" name="Footer Placeholder 4">
            <a:extLst>
              <a:ext uri="{FF2B5EF4-FFF2-40B4-BE49-F238E27FC236}">
                <a16:creationId xmlns:a16="http://schemas.microsoft.com/office/drawing/2014/main" id="{6D389247-FB8A-4494-859B-B3754B02A5E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2CA5B62-3338-46A5-B381-A63B88CB0DDA}"/>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7" name="Freeform: Shape 6">
            <a:extLst>
              <a:ext uri="{FF2B5EF4-FFF2-40B4-BE49-F238E27FC236}">
                <a16:creationId xmlns:a16="http://schemas.microsoft.com/office/drawing/2014/main" id="{23DA7759-3209-4FE2-96D1-4EEDD81E9EA0}"/>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Freeform: Shape 7">
            <a:extLst>
              <a:ext uri="{FF2B5EF4-FFF2-40B4-BE49-F238E27FC236}">
                <a16:creationId xmlns:a16="http://schemas.microsoft.com/office/drawing/2014/main" id="{41460DAD-8769-4C9F-9C8C-BB0443909D76}"/>
              </a:ext>
            </a:extLst>
          </p:cNvPr>
          <p:cNvSpPr/>
          <p:nvPr/>
        </p:nvSpPr>
        <p:spPr>
          <a:xfrm flipH="1">
            <a:off x="123536"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807758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4C0001-5D76-45A0-A9F4-7172BDDD5D2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E1462C4-0E4B-4DB7-A8BF-FE55142760A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AA5F313-1240-47AE-A026-7F349292B5CA}"/>
              </a:ext>
            </a:extLst>
          </p:cNvPr>
          <p:cNvSpPr>
            <a:spLocks noGrp="1"/>
          </p:cNvSpPr>
          <p:nvPr>
            <p:ph type="dt" sz="half" idx="10"/>
          </p:nvPr>
        </p:nvSpPr>
        <p:spPr/>
        <p:txBody>
          <a:bodyPr/>
          <a:lstStyle/>
          <a:p>
            <a:fld id="{82EDB8D0-98ED-4B86-9D5F-E61ADC70144D}" type="datetimeFigureOut">
              <a:rPr lang="en-US" smtClean="0"/>
              <a:t>6/5/2023</a:t>
            </a:fld>
            <a:endParaRPr lang="en-US"/>
          </a:p>
        </p:txBody>
      </p:sp>
      <p:sp>
        <p:nvSpPr>
          <p:cNvPr id="5" name="Footer Placeholder 4">
            <a:extLst>
              <a:ext uri="{FF2B5EF4-FFF2-40B4-BE49-F238E27FC236}">
                <a16:creationId xmlns:a16="http://schemas.microsoft.com/office/drawing/2014/main" id="{22448158-6132-4335-B8E1-F6A89638377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94C5B6-1598-48B4-9B3A-3078FDBE90B7}"/>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9" name="Freeform: Shape 8">
            <a:extLst>
              <a:ext uri="{FF2B5EF4-FFF2-40B4-BE49-F238E27FC236}">
                <a16:creationId xmlns:a16="http://schemas.microsoft.com/office/drawing/2014/main" id="{FEDBDD32-D3EE-4848-A112-BA814D4631CD}"/>
              </a:ext>
            </a:extLst>
          </p:cNvPr>
          <p:cNvSpPr/>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Arc 9">
            <a:extLst>
              <a:ext uri="{FF2B5EF4-FFF2-40B4-BE49-F238E27FC236}">
                <a16:creationId xmlns:a16="http://schemas.microsoft.com/office/drawing/2014/main" id="{61350361-843C-49D0-BD6A-ECDBA3842BA0}"/>
              </a:ext>
            </a:extLst>
          </p:cNvPr>
          <p:cNvSpPr/>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728176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ABFD05-2CB2-4A7E-89E7-57615BA82B4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F9532B8-D460-476D-816F-725E8D96C0A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6F7120F-70AF-4ED5-B364-3AA55C6B44B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3D8B65F-F709-469F-9961-4D01896CAA12}"/>
              </a:ext>
            </a:extLst>
          </p:cNvPr>
          <p:cNvSpPr>
            <a:spLocks noGrp="1"/>
          </p:cNvSpPr>
          <p:nvPr>
            <p:ph type="dt" sz="half" idx="10"/>
          </p:nvPr>
        </p:nvSpPr>
        <p:spPr/>
        <p:txBody>
          <a:bodyPr/>
          <a:lstStyle/>
          <a:p>
            <a:fld id="{82EDB8D0-98ED-4B86-9D5F-E61ADC70144D}" type="datetimeFigureOut">
              <a:rPr lang="en-US" smtClean="0"/>
              <a:t>6/5/2023</a:t>
            </a:fld>
            <a:endParaRPr lang="en-US"/>
          </a:p>
        </p:txBody>
      </p:sp>
      <p:sp>
        <p:nvSpPr>
          <p:cNvPr id="6" name="Footer Placeholder 5">
            <a:extLst>
              <a:ext uri="{FF2B5EF4-FFF2-40B4-BE49-F238E27FC236}">
                <a16:creationId xmlns:a16="http://schemas.microsoft.com/office/drawing/2014/main" id="{B781C6BC-B23D-48BC-AD44-654DDB8D012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100D60B-86A1-479D-BCE8-06D2C3DBC94E}"/>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8" name="Freeform: Shape 7">
            <a:extLst>
              <a:ext uri="{FF2B5EF4-FFF2-40B4-BE49-F238E27FC236}">
                <a16:creationId xmlns:a16="http://schemas.microsoft.com/office/drawing/2014/main" id="{B4EC5136-99DA-40B5-8F79-5C3A56D38BA1}"/>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4F8FB775-26C4-41BA-837C-4478D48D215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349695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2983E-E761-4429-9203-7FE8B2DB67E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921E9B7-62BE-49BA-AC6B-55250D66277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C41A3FD-B90A-4C31-BD6B-581F9E2E0E5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60D1D55-B722-4968-B171-AF3B462DDAD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71085A8-02C2-4E7F-935E-5AEECBAD19B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A8A5018-8A77-40E8-B159-4894ECF228B1}"/>
              </a:ext>
            </a:extLst>
          </p:cNvPr>
          <p:cNvSpPr>
            <a:spLocks noGrp="1"/>
          </p:cNvSpPr>
          <p:nvPr>
            <p:ph type="dt" sz="half" idx="10"/>
          </p:nvPr>
        </p:nvSpPr>
        <p:spPr/>
        <p:txBody>
          <a:bodyPr/>
          <a:lstStyle/>
          <a:p>
            <a:fld id="{82EDB8D0-98ED-4B86-9D5F-E61ADC70144D}" type="datetimeFigureOut">
              <a:rPr lang="en-US" smtClean="0"/>
              <a:t>6/5/2023</a:t>
            </a:fld>
            <a:endParaRPr lang="en-US"/>
          </a:p>
        </p:txBody>
      </p:sp>
      <p:sp>
        <p:nvSpPr>
          <p:cNvPr id="8" name="Footer Placeholder 7">
            <a:extLst>
              <a:ext uri="{FF2B5EF4-FFF2-40B4-BE49-F238E27FC236}">
                <a16:creationId xmlns:a16="http://schemas.microsoft.com/office/drawing/2014/main" id="{8AD79441-8908-4461-9FDD-BCE63883709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8D29F7D-B101-4950-A2C0-F350FB26D45F}"/>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10" name="Freeform: Shape 9">
            <a:extLst>
              <a:ext uri="{FF2B5EF4-FFF2-40B4-BE49-F238E27FC236}">
                <a16:creationId xmlns:a16="http://schemas.microsoft.com/office/drawing/2014/main" id="{862D7398-9A79-4B24-9C7D-F0DEED57C70B}"/>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Freeform: Shape 10">
            <a:extLst>
              <a:ext uri="{FF2B5EF4-FFF2-40B4-BE49-F238E27FC236}">
                <a16:creationId xmlns:a16="http://schemas.microsoft.com/office/drawing/2014/main" id="{C07F28CD-1873-4E36-A064-2D25E0A8501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355998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11BF3-02E8-4EB7-818E-652B82CF2C9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54D3190-B78C-42F1-9D62-F523886BBE51}"/>
              </a:ext>
            </a:extLst>
          </p:cNvPr>
          <p:cNvSpPr>
            <a:spLocks noGrp="1"/>
          </p:cNvSpPr>
          <p:nvPr>
            <p:ph type="dt" sz="half" idx="10"/>
          </p:nvPr>
        </p:nvSpPr>
        <p:spPr/>
        <p:txBody>
          <a:bodyPr/>
          <a:lstStyle/>
          <a:p>
            <a:fld id="{82EDB8D0-98ED-4B86-9D5F-E61ADC70144D}" type="datetimeFigureOut">
              <a:rPr lang="en-US" smtClean="0"/>
              <a:t>6/5/2023</a:t>
            </a:fld>
            <a:endParaRPr lang="en-US"/>
          </a:p>
        </p:txBody>
      </p:sp>
      <p:sp>
        <p:nvSpPr>
          <p:cNvPr id="4" name="Footer Placeholder 3">
            <a:extLst>
              <a:ext uri="{FF2B5EF4-FFF2-40B4-BE49-F238E27FC236}">
                <a16:creationId xmlns:a16="http://schemas.microsoft.com/office/drawing/2014/main" id="{EA381C40-F9FC-4D58-8508-F0632DF5A01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101CBCC-4CC2-49BD-B155-01E0F4D798BE}"/>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6" name="Freeform: Shape 5">
            <a:extLst>
              <a:ext uri="{FF2B5EF4-FFF2-40B4-BE49-F238E27FC236}">
                <a16:creationId xmlns:a16="http://schemas.microsoft.com/office/drawing/2014/main" id="{DC13EF9C-0B5A-4364-91AA-E5DD5B536E54}"/>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Freeform: Shape 6">
            <a:extLst>
              <a:ext uri="{FF2B5EF4-FFF2-40B4-BE49-F238E27FC236}">
                <a16:creationId xmlns:a16="http://schemas.microsoft.com/office/drawing/2014/main" id="{8F674475-6327-490A-BD7F-084F5C07F2E4}"/>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385543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7024287-C9B9-48AC-8E4D-A282DE2F44F5}"/>
              </a:ext>
            </a:extLst>
          </p:cNvPr>
          <p:cNvSpPr>
            <a:spLocks noGrp="1"/>
          </p:cNvSpPr>
          <p:nvPr>
            <p:ph type="dt" sz="half" idx="10"/>
          </p:nvPr>
        </p:nvSpPr>
        <p:spPr/>
        <p:txBody>
          <a:bodyPr/>
          <a:lstStyle/>
          <a:p>
            <a:fld id="{82EDB8D0-98ED-4B86-9D5F-E61ADC70144D}" type="datetimeFigureOut">
              <a:rPr lang="en-US" smtClean="0"/>
              <a:t>6/5/2023</a:t>
            </a:fld>
            <a:endParaRPr lang="en-US"/>
          </a:p>
        </p:txBody>
      </p:sp>
      <p:sp>
        <p:nvSpPr>
          <p:cNvPr id="3" name="Footer Placeholder 2">
            <a:extLst>
              <a:ext uri="{FF2B5EF4-FFF2-40B4-BE49-F238E27FC236}">
                <a16:creationId xmlns:a16="http://schemas.microsoft.com/office/drawing/2014/main" id="{2D34C9A2-75A7-4164-B3B8-E6A9D60BA0B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CBE73CE-2859-4D49-A9EC-26AF3FBDF6A3}"/>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5" name="Freeform: Shape 4">
            <a:extLst>
              <a:ext uri="{FF2B5EF4-FFF2-40B4-BE49-F238E27FC236}">
                <a16:creationId xmlns:a16="http://schemas.microsoft.com/office/drawing/2014/main" id="{AA5ED585-FEBB-4DAD-84C0-97BEE6C360C3}"/>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reeform: Shape 5">
            <a:extLst>
              <a:ext uri="{FF2B5EF4-FFF2-40B4-BE49-F238E27FC236}">
                <a16:creationId xmlns:a16="http://schemas.microsoft.com/office/drawing/2014/main" id="{EF6AC352-A720-4DB3-87CA-A33B0607CA2F}"/>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762664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FFC812-4DB6-4F98-9404-29C191D3BAD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2F0855E-0CD6-47DD-B648-4C84C783D78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D50082B-17D7-4D61-8AEB-81517D85D25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1A70783-FF31-4C4E-9196-EB169B209747}"/>
              </a:ext>
            </a:extLst>
          </p:cNvPr>
          <p:cNvSpPr>
            <a:spLocks noGrp="1"/>
          </p:cNvSpPr>
          <p:nvPr>
            <p:ph type="dt" sz="half" idx="10"/>
          </p:nvPr>
        </p:nvSpPr>
        <p:spPr/>
        <p:txBody>
          <a:bodyPr/>
          <a:lstStyle/>
          <a:p>
            <a:fld id="{82EDB8D0-98ED-4B86-9D5F-E61ADC70144D}" type="datetimeFigureOut">
              <a:rPr lang="en-US" smtClean="0"/>
              <a:t>6/5/2023</a:t>
            </a:fld>
            <a:endParaRPr lang="en-US"/>
          </a:p>
        </p:txBody>
      </p:sp>
      <p:sp>
        <p:nvSpPr>
          <p:cNvPr id="6" name="Footer Placeholder 5">
            <a:extLst>
              <a:ext uri="{FF2B5EF4-FFF2-40B4-BE49-F238E27FC236}">
                <a16:creationId xmlns:a16="http://schemas.microsoft.com/office/drawing/2014/main" id="{7D92E260-747D-40FD-A062-9DD5E6835AB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87E50A0-1E05-49C5-88C9-46267751201F}"/>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8" name="Freeform: Shape 7">
            <a:extLst>
              <a:ext uri="{FF2B5EF4-FFF2-40B4-BE49-F238E27FC236}">
                <a16:creationId xmlns:a16="http://schemas.microsoft.com/office/drawing/2014/main" id="{2C155C63-9F58-4422-B669-F97486280671}"/>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385DBA62-0EDB-47AA-86C7-90463BC9B308}"/>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649574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D7521-E43D-41D1-B458-26B20DC6DDD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2472CF2-2653-4B98-A416-D7A0A860ECE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A6EF87F5-0B10-4AC7-9599-F088C5E796D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2A07CB7-0520-4D64-B76C-C31AC557832D}"/>
              </a:ext>
            </a:extLst>
          </p:cNvPr>
          <p:cNvSpPr>
            <a:spLocks noGrp="1"/>
          </p:cNvSpPr>
          <p:nvPr>
            <p:ph type="dt" sz="half" idx="10"/>
          </p:nvPr>
        </p:nvSpPr>
        <p:spPr/>
        <p:txBody>
          <a:bodyPr/>
          <a:lstStyle/>
          <a:p>
            <a:fld id="{82EDB8D0-98ED-4B86-9D5F-E61ADC70144D}" type="datetimeFigureOut">
              <a:rPr lang="en-US" smtClean="0"/>
              <a:t>6/5/2023</a:t>
            </a:fld>
            <a:endParaRPr lang="en-US"/>
          </a:p>
        </p:txBody>
      </p:sp>
      <p:sp>
        <p:nvSpPr>
          <p:cNvPr id="6" name="Footer Placeholder 5">
            <a:extLst>
              <a:ext uri="{FF2B5EF4-FFF2-40B4-BE49-F238E27FC236}">
                <a16:creationId xmlns:a16="http://schemas.microsoft.com/office/drawing/2014/main" id="{92EEB226-AD45-45DF-AAB5-5513AE732AA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5E96AEB-9481-4CCE-B110-FEDD334835B8}"/>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8" name="Freeform: Shape 7">
            <a:extLst>
              <a:ext uri="{FF2B5EF4-FFF2-40B4-BE49-F238E27FC236}">
                <a16:creationId xmlns:a16="http://schemas.microsoft.com/office/drawing/2014/main" id="{6BA9707F-7BCE-464F-BF45-E216527084EE}"/>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BC589723-2CC8-49D1-B4E1-36FECED6A2D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905900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7EC5685-19F1-49DA-ADE5-D5D32F1659B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FFC0A4D-22A1-4554-B5DE-887974F4DF9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99D5CDC-F2CE-410E-AD13-DDC235C71C6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100" cap="none" spc="0" baseline="0">
                <a:solidFill>
                  <a:schemeClr val="tx1">
                    <a:tint val="75000"/>
                  </a:schemeClr>
                </a:solidFill>
                <a:latin typeface="+mn-lt"/>
              </a:defRPr>
            </a:lvl1pPr>
          </a:lstStyle>
          <a:p>
            <a:fld id="{82EDB8D0-98ED-4B86-9D5F-E61ADC70144D}" type="datetimeFigureOut">
              <a:rPr lang="en-US" smtClean="0"/>
              <a:pPr/>
              <a:t>6/5/2023</a:t>
            </a:fld>
            <a:endParaRPr lang="en-US" dirty="0"/>
          </a:p>
        </p:txBody>
      </p:sp>
      <p:sp>
        <p:nvSpPr>
          <p:cNvPr id="5" name="Footer Placeholder 4">
            <a:extLst>
              <a:ext uri="{FF2B5EF4-FFF2-40B4-BE49-F238E27FC236}">
                <a16:creationId xmlns:a16="http://schemas.microsoft.com/office/drawing/2014/main" id="{9340CD45-794A-4BB0-A427-0CE61AEAF48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100" cap="none" spc="0" baseline="0">
                <a:solidFill>
                  <a:schemeClr val="tx1">
                    <a:tint val="75000"/>
                  </a:schemeClr>
                </a:solidFill>
                <a:latin typeface="+mn-lt"/>
              </a:defRPr>
            </a:lvl1pPr>
          </a:lstStyle>
          <a:p>
            <a:endParaRPr lang="en-US"/>
          </a:p>
        </p:txBody>
      </p:sp>
      <p:sp>
        <p:nvSpPr>
          <p:cNvPr id="6" name="Slide Number Placeholder 5">
            <a:extLst>
              <a:ext uri="{FF2B5EF4-FFF2-40B4-BE49-F238E27FC236}">
                <a16:creationId xmlns:a16="http://schemas.microsoft.com/office/drawing/2014/main" id="{FCB3AB91-9588-4071-92D2-364F4A6ED09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100" cap="none" spc="0" baseline="0">
                <a:solidFill>
                  <a:schemeClr val="tx1">
                    <a:tint val="75000"/>
                  </a:schemeClr>
                </a:solidFill>
                <a:latin typeface="+mn-lt"/>
              </a:defRPr>
            </a:lvl1pPr>
          </a:lstStyle>
          <a:p>
            <a:fld id="{4854181D-6920-4594-9A5D-6CE56DC9F8B2}" type="slidenum">
              <a:rPr lang="en-US" smtClean="0"/>
              <a:pPr/>
              <a:t>‹#›</a:t>
            </a:fld>
            <a:endParaRPr lang="en-US"/>
          </a:p>
        </p:txBody>
      </p:sp>
    </p:spTree>
    <p:extLst>
      <p:ext uri="{BB962C8B-B14F-4D97-AF65-F5344CB8AC3E}">
        <p14:creationId xmlns:p14="http://schemas.microsoft.com/office/powerpoint/2010/main" val="208384492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32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diagramLayout" Target="../diagrams/layout14.xml"/><Relationship Id="rId2" Type="http://schemas.openxmlformats.org/officeDocument/2006/relationships/diagramData" Target="../diagrams/data14.xml"/><Relationship Id="rId1" Type="http://schemas.openxmlformats.org/officeDocument/2006/relationships/slideLayout" Target="../slideLayouts/slideLayout2.xml"/><Relationship Id="rId6" Type="http://schemas.microsoft.com/office/2007/relationships/diagramDrawing" Target="../diagrams/drawing14.xml"/><Relationship Id="rId5" Type="http://schemas.openxmlformats.org/officeDocument/2006/relationships/diagramColors" Target="../diagrams/colors14.xml"/><Relationship Id="rId4" Type="http://schemas.openxmlformats.org/officeDocument/2006/relationships/diagramQuickStyle" Target="../diagrams/quickStyle14.xml"/></Relationships>
</file>

<file path=ppt/slides/_rels/slide101.xml.rels><?xml version="1.0" encoding="UTF-8" standalone="yes"?>
<Relationships xmlns="http://schemas.openxmlformats.org/package/2006/relationships"><Relationship Id="rId2" Type="http://schemas.openxmlformats.org/officeDocument/2006/relationships/image" Target="../media/image121.jpe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122.jpe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diagramLayout" Target="../diagrams/layout15.xml"/><Relationship Id="rId2" Type="http://schemas.openxmlformats.org/officeDocument/2006/relationships/diagramData" Target="../diagrams/data15.xml"/><Relationship Id="rId1" Type="http://schemas.openxmlformats.org/officeDocument/2006/relationships/slideLayout" Target="../slideLayouts/slideLayout2.xml"/><Relationship Id="rId6" Type="http://schemas.microsoft.com/office/2007/relationships/diagramDrawing" Target="../diagrams/drawing15.xml"/><Relationship Id="rId5" Type="http://schemas.openxmlformats.org/officeDocument/2006/relationships/diagramColors" Target="../diagrams/colors15.xml"/><Relationship Id="rId4" Type="http://schemas.openxmlformats.org/officeDocument/2006/relationships/diagramQuickStyle" Target="../diagrams/quickStyle15.xml"/></Relationships>
</file>

<file path=ppt/slides/_rels/slide104.xml.rels><?xml version="1.0" encoding="UTF-8" standalone="yes"?>
<Relationships xmlns="http://schemas.openxmlformats.org/package/2006/relationships"><Relationship Id="rId2" Type="http://schemas.openxmlformats.org/officeDocument/2006/relationships/image" Target="../media/image123.jpe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diagramLayout" Target="../diagrams/layout16.xml"/><Relationship Id="rId2" Type="http://schemas.openxmlformats.org/officeDocument/2006/relationships/diagramData" Target="../diagrams/data16.xml"/><Relationship Id="rId1" Type="http://schemas.openxmlformats.org/officeDocument/2006/relationships/slideLayout" Target="../slideLayouts/slideLayout2.xml"/><Relationship Id="rId6" Type="http://schemas.microsoft.com/office/2007/relationships/diagramDrawing" Target="../diagrams/drawing16.xml"/><Relationship Id="rId5" Type="http://schemas.openxmlformats.org/officeDocument/2006/relationships/diagramColors" Target="../diagrams/colors16.xml"/><Relationship Id="rId4" Type="http://schemas.openxmlformats.org/officeDocument/2006/relationships/diagramQuickStyle" Target="../diagrams/quickStyle16.xml"/></Relationships>
</file>

<file path=ppt/slides/_rels/slide107.xml.rels><?xml version="1.0" encoding="UTF-8" standalone="yes"?>
<Relationships xmlns="http://schemas.openxmlformats.org/package/2006/relationships"><Relationship Id="rId2" Type="http://schemas.openxmlformats.org/officeDocument/2006/relationships/image" Target="../media/image132.jpe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133.jpe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134.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135.jpe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136.jpe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137.jpe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138.jpe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139.jpe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140.jpe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134.jpe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141.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20.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143.svg"/><Relationship Id="rId2" Type="http://schemas.openxmlformats.org/officeDocument/2006/relationships/image" Target="../media/image142.png"/><Relationship Id="rId1" Type="http://schemas.openxmlformats.org/officeDocument/2006/relationships/slideLayout" Target="../slideLayouts/slideLayout1.xml"/></Relationships>
</file>

<file path=ppt/slides/_rels/slide122.xml.rels><?xml version="1.0" encoding="UTF-8" standalone="yes"?>
<Relationships xmlns="http://schemas.openxmlformats.org/package/2006/relationships"><Relationship Id="rId2" Type="http://schemas.openxmlformats.org/officeDocument/2006/relationships/image" Target="../media/image144.jpe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132.jpe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diagramLayout" Target="../diagrams/layout17.xml"/><Relationship Id="rId2" Type="http://schemas.openxmlformats.org/officeDocument/2006/relationships/diagramData" Target="../diagrams/data17.xml"/><Relationship Id="rId1" Type="http://schemas.openxmlformats.org/officeDocument/2006/relationships/slideLayout" Target="../slideLayouts/slideLayout2.xml"/><Relationship Id="rId6" Type="http://schemas.microsoft.com/office/2007/relationships/diagramDrawing" Target="../diagrams/drawing17.xml"/><Relationship Id="rId5" Type="http://schemas.openxmlformats.org/officeDocument/2006/relationships/diagramColors" Target="../diagrams/colors17.xml"/><Relationship Id="rId4" Type="http://schemas.openxmlformats.org/officeDocument/2006/relationships/diagramQuickStyle" Target="../diagrams/quickStyle17.xml"/></Relationships>
</file>

<file path=ppt/slides/_rels/slide125.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149.jpe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150.jpe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151.jpe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152.jpe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132.jpe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153.jpe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80.jpe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154.jpeg"/><Relationship Id="rId1" Type="http://schemas.openxmlformats.org/officeDocument/2006/relationships/slideLayout" Target="../slideLayouts/slideLayout1.xml"/></Relationships>
</file>

<file path=ppt/slides/_rels/slide138.xml.rels><?xml version="1.0" encoding="UTF-8" standalone="yes"?>
<Relationships xmlns="http://schemas.openxmlformats.org/package/2006/relationships"><Relationship Id="rId2" Type="http://schemas.openxmlformats.org/officeDocument/2006/relationships/image" Target="../media/image155.jpeg"/><Relationship Id="rId1" Type="http://schemas.openxmlformats.org/officeDocument/2006/relationships/slideLayout" Target="../slideLayouts/slideLayout1.xml"/></Relationships>
</file>

<file path=ppt/slides/_rels/slide139.xml.rels><?xml version="1.0" encoding="UTF-8" standalone="yes"?>
<Relationships xmlns="http://schemas.openxmlformats.org/package/2006/relationships"><Relationship Id="rId2" Type="http://schemas.openxmlformats.org/officeDocument/2006/relationships/image" Target="../media/image156.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40.xml.rels><?xml version="1.0" encoding="UTF-8" standalone="yes"?>
<Relationships xmlns="http://schemas.openxmlformats.org/package/2006/relationships"><Relationship Id="rId2" Type="http://schemas.openxmlformats.org/officeDocument/2006/relationships/image" Target="../media/image157.jpe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158.jpe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159.jpe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diagramLayout" Target="../diagrams/layout18.xml"/><Relationship Id="rId2" Type="http://schemas.openxmlformats.org/officeDocument/2006/relationships/diagramData" Target="../diagrams/data18.xml"/><Relationship Id="rId1" Type="http://schemas.openxmlformats.org/officeDocument/2006/relationships/slideLayout" Target="../slideLayouts/slideLayout2.xml"/><Relationship Id="rId6" Type="http://schemas.microsoft.com/office/2007/relationships/diagramDrawing" Target="../diagrams/drawing18.xml"/><Relationship Id="rId5" Type="http://schemas.openxmlformats.org/officeDocument/2006/relationships/diagramColors" Target="../diagrams/colors18.xml"/><Relationship Id="rId4" Type="http://schemas.openxmlformats.org/officeDocument/2006/relationships/diagramQuickStyle" Target="../diagrams/quickStyle18.xml"/></Relationships>
</file>

<file path=ppt/slides/_rels/slide144.xml.rels><?xml version="1.0" encoding="UTF-8" standalone="yes"?>
<Relationships xmlns="http://schemas.openxmlformats.org/package/2006/relationships"><Relationship Id="rId2" Type="http://schemas.openxmlformats.org/officeDocument/2006/relationships/image" Target="../media/image166.jpe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image" Target="../media/image167.jpe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image" Target="../media/image168.jpe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diagramLayout" Target="../diagrams/layout19.xml"/><Relationship Id="rId2" Type="http://schemas.openxmlformats.org/officeDocument/2006/relationships/diagramData" Target="../diagrams/data19.xml"/><Relationship Id="rId1" Type="http://schemas.openxmlformats.org/officeDocument/2006/relationships/slideLayout" Target="../slideLayouts/slideLayout2.xml"/><Relationship Id="rId6" Type="http://schemas.microsoft.com/office/2007/relationships/diagramDrawing" Target="../diagrams/drawing19.xml"/><Relationship Id="rId5" Type="http://schemas.openxmlformats.org/officeDocument/2006/relationships/diagramColors" Target="../diagrams/colors19.xml"/><Relationship Id="rId4" Type="http://schemas.openxmlformats.org/officeDocument/2006/relationships/diagramQuickStyle" Target="../diagrams/quickStyle19.xml"/></Relationships>
</file>

<file path=ppt/slides/_rels/slide149.xml.rels><?xml version="1.0" encoding="UTF-8" standalone="yes"?>
<Relationships xmlns="http://schemas.openxmlformats.org/package/2006/relationships"><Relationship Id="rId2" Type="http://schemas.openxmlformats.org/officeDocument/2006/relationships/image" Target="../media/image175.jpe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image" Target="../media/image132.jpe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image" Target="../media/image176.jpe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image" Target="../media/image177.jpe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image" Target="../media/image178.jpe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3" Type="http://schemas.openxmlformats.org/officeDocument/2006/relationships/diagramLayout" Target="../diagrams/layout20.xml"/><Relationship Id="rId2" Type="http://schemas.openxmlformats.org/officeDocument/2006/relationships/diagramData" Target="../diagrams/data20.xml"/><Relationship Id="rId1" Type="http://schemas.openxmlformats.org/officeDocument/2006/relationships/slideLayout" Target="../slideLayouts/slideLayout2.xml"/><Relationship Id="rId6" Type="http://schemas.microsoft.com/office/2007/relationships/diagramDrawing" Target="../diagrams/drawing20.xml"/><Relationship Id="rId5" Type="http://schemas.openxmlformats.org/officeDocument/2006/relationships/diagramColors" Target="../diagrams/colors20.xml"/><Relationship Id="rId4" Type="http://schemas.openxmlformats.org/officeDocument/2006/relationships/diagramQuickStyle" Target="../diagrams/quickStyle20.xml"/></Relationships>
</file>

<file path=ppt/slides/_rels/slide158.xml.rels><?xml version="1.0" encoding="UTF-8" standalone="yes"?>
<Relationships xmlns="http://schemas.openxmlformats.org/package/2006/relationships"><Relationship Id="rId2" Type="http://schemas.openxmlformats.org/officeDocument/2006/relationships/image" Target="../media/image185.jpe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image" Target="../media/image100.jpe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image" Target="../media/image99.jpe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image" Target="../media/image186.jpeg"/><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image" Target="../media/image187.jpeg"/><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image" Target="../media/image188.jpeg"/><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3" Type="http://schemas.openxmlformats.org/officeDocument/2006/relationships/diagramLayout" Target="../diagrams/layout21.xml"/><Relationship Id="rId2" Type="http://schemas.openxmlformats.org/officeDocument/2006/relationships/diagramData" Target="../diagrams/data21.xml"/><Relationship Id="rId1" Type="http://schemas.openxmlformats.org/officeDocument/2006/relationships/slideLayout" Target="../slideLayouts/slideLayout2.xml"/><Relationship Id="rId6" Type="http://schemas.microsoft.com/office/2007/relationships/diagramDrawing" Target="../diagrams/drawing21.xml"/><Relationship Id="rId5" Type="http://schemas.openxmlformats.org/officeDocument/2006/relationships/diagramColors" Target="../diagrams/colors21.xml"/><Relationship Id="rId4" Type="http://schemas.openxmlformats.org/officeDocument/2006/relationships/diagramQuickStyle" Target="../diagrams/quickStyle21.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70.xml.rels><?xml version="1.0" encoding="UTF-8" standalone="yes"?>
<Relationships xmlns="http://schemas.openxmlformats.org/package/2006/relationships"><Relationship Id="rId2" Type="http://schemas.openxmlformats.org/officeDocument/2006/relationships/image" Target="../media/image197.jpeg"/><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image" Target="../media/image100.jpeg"/><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image" Target="../media/image198.jpeg"/><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3" Type="http://schemas.openxmlformats.org/officeDocument/2006/relationships/diagramLayout" Target="../diagrams/layout22.xml"/><Relationship Id="rId2" Type="http://schemas.openxmlformats.org/officeDocument/2006/relationships/diagramData" Target="../diagrams/data22.xml"/><Relationship Id="rId1" Type="http://schemas.openxmlformats.org/officeDocument/2006/relationships/slideLayout" Target="../slideLayouts/slideLayout2.xml"/><Relationship Id="rId6" Type="http://schemas.microsoft.com/office/2007/relationships/diagramDrawing" Target="../diagrams/drawing22.xml"/><Relationship Id="rId5" Type="http://schemas.openxmlformats.org/officeDocument/2006/relationships/diagramColors" Target="../diagrams/colors22.xml"/><Relationship Id="rId4" Type="http://schemas.openxmlformats.org/officeDocument/2006/relationships/diagramQuickStyle" Target="../diagrams/quickStyle22.xml"/></Relationships>
</file>

<file path=ppt/slides/_rels/slide174.xml.rels><?xml version="1.0" encoding="UTF-8" standalone="yes"?>
<Relationships xmlns="http://schemas.openxmlformats.org/package/2006/relationships"><Relationship Id="rId2" Type="http://schemas.openxmlformats.org/officeDocument/2006/relationships/image" Target="../media/image141.jpeg"/><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image" Target="../media/image199.jpeg"/><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image" Target="../media/image200.jpeg"/><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image" Target="../media/image168.jpeg"/><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3" Type="http://schemas.openxmlformats.org/officeDocument/2006/relationships/diagramLayout" Target="../diagrams/layout23.xml"/><Relationship Id="rId2" Type="http://schemas.openxmlformats.org/officeDocument/2006/relationships/diagramData" Target="../diagrams/data23.xml"/><Relationship Id="rId1" Type="http://schemas.openxmlformats.org/officeDocument/2006/relationships/slideLayout" Target="../slideLayouts/slideLayout2.xml"/><Relationship Id="rId6" Type="http://schemas.microsoft.com/office/2007/relationships/diagramDrawing" Target="../diagrams/drawing23.xml"/><Relationship Id="rId5" Type="http://schemas.openxmlformats.org/officeDocument/2006/relationships/diagramColors" Target="../diagrams/colors23.xml"/><Relationship Id="rId4" Type="http://schemas.openxmlformats.org/officeDocument/2006/relationships/diagramQuickStyle" Target="../diagrams/quickStyle23.xml"/></Relationships>
</file>

<file path=ppt/slides/_rels/slide18.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1.xml"/></Relationships>
</file>

<file path=ppt/slides/_rels/slide180.xml.rels><?xml version="1.0" encoding="UTF-8" standalone="yes"?>
<Relationships xmlns="http://schemas.openxmlformats.org/package/2006/relationships"><Relationship Id="rId2" Type="http://schemas.openxmlformats.org/officeDocument/2006/relationships/image" Target="../media/image209.jpeg"/><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2" Type="http://schemas.openxmlformats.org/officeDocument/2006/relationships/image" Target="../media/image210.jpeg"/><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3" Type="http://schemas.openxmlformats.org/officeDocument/2006/relationships/diagramLayout" Target="../diagrams/layout24.xml"/><Relationship Id="rId2" Type="http://schemas.openxmlformats.org/officeDocument/2006/relationships/diagramData" Target="../diagrams/data24.xml"/><Relationship Id="rId1" Type="http://schemas.openxmlformats.org/officeDocument/2006/relationships/slideLayout" Target="../slideLayouts/slideLayout2.xml"/><Relationship Id="rId6" Type="http://schemas.microsoft.com/office/2007/relationships/diagramDrawing" Target="../diagrams/drawing24.xml"/><Relationship Id="rId5" Type="http://schemas.openxmlformats.org/officeDocument/2006/relationships/diagramColors" Target="../diagrams/colors24.xml"/><Relationship Id="rId4" Type="http://schemas.openxmlformats.org/officeDocument/2006/relationships/diagramQuickStyle" Target="../diagrams/quickStyle24.xml"/></Relationships>
</file>

<file path=ppt/slides/_rels/slide184.xml.rels><?xml version="1.0" encoding="UTF-8" standalone="yes"?>
<Relationships xmlns="http://schemas.openxmlformats.org/package/2006/relationships"><Relationship Id="rId2" Type="http://schemas.openxmlformats.org/officeDocument/2006/relationships/image" Target="../media/image217.jpeg"/><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3" Type="http://schemas.openxmlformats.org/officeDocument/2006/relationships/diagramLayout" Target="../diagrams/layout25.xml"/><Relationship Id="rId2" Type="http://schemas.openxmlformats.org/officeDocument/2006/relationships/diagramData" Target="../diagrams/data25.xml"/><Relationship Id="rId1" Type="http://schemas.openxmlformats.org/officeDocument/2006/relationships/slideLayout" Target="../slideLayouts/slideLayout2.xml"/><Relationship Id="rId6" Type="http://schemas.microsoft.com/office/2007/relationships/diagramDrawing" Target="../diagrams/drawing25.xml"/><Relationship Id="rId5" Type="http://schemas.openxmlformats.org/officeDocument/2006/relationships/diagramColors" Target="../diagrams/colors25.xml"/><Relationship Id="rId4" Type="http://schemas.openxmlformats.org/officeDocument/2006/relationships/diagramQuickStyle" Target="../diagrams/quickStyle25.xml"/></Relationships>
</file>

<file path=ppt/slides/_rels/slide186.xml.rels><?xml version="1.0" encoding="UTF-8" standalone="yes"?>
<Relationships xmlns="http://schemas.openxmlformats.org/package/2006/relationships"><Relationship Id="rId2" Type="http://schemas.openxmlformats.org/officeDocument/2006/relationships/image" Target="../media/image224.jpeg"/><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3" Type="http://schemas.openxmlformats.org/officeDocument/2006/relationships/diagramLayout" Target="../diagrams/layout26.xml"/><Relationship Id="rId2" Type="http://schemas.openxmlformats.org/officeDocument/2006/relationships/diagramData" Target="../diagrams/data26.xml"/><Relationship Id="rId1" Type="http://schemas.openxmlformats.org/officeDocument/2006/relationships/slideLayout" Target="../slideLayouts/slideLayout2.xml"/><Relationship Id="rId6" Type="http://schemas.microsoft.com/office/2007/relationships/diagramDrawing" Target="../diagrams/drawing26.xml"/><Relationship Id="rId5" Type="http://schemas.openxmlformats.org/officeDocument/2006/relationships/diagramColors" Target="../diagrams/colors26.xml"/><Relationship Id="rId4" Type="http://schemas.openxmlformats.org/officeDocument/2006/relationships/diagramQuickStyle" Target="../diagrams/quickStyle26.xml"/></Relationships>
</file>

<file path=ppt/slides/_rels/slide188.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3" Type="http://schemas.openxmlformats.org/officeDocument/2006/relationships/diagramLayout" Target="../diagrams/layout27.xml"/><Relationship Id="rId2" Type="http://schemas.openxmlformats.org/officeDocument/2006/relationships/diagramData" Target="../diagrams/data27.xml"/><Relationship Id="rId1" Type="http://schemas.openxmlformats.org/officeDocument/2006/relationships/slideLayout" Target="../slideLayouts/slideLayout2.xml"/><Relationship Id="rId6" Type="http://schemas.microsoft.com/office/2007/relationships/diagramDrawing" Target="../diagrams/drawing27.xml"/><Relationship Id="rId5" Type="http://schemas.openxmlformats.org/officeDocument/2006/relationships/diagramColors" Target="../diagrams/colors27.xml"/><Relationship Id="rId4" Type="http://schemas.openxmlformats.org/officeDocument/2006/relationships/diagramQuickStyle" Target="../diagrams/quickStyle27.xml"/></Relationships>
</file>

<file path=ppt/slides/_rels/slide19.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2" Type="http://schemas.openxmlformats.org/officeDocument/2006/relationships/image" Target="../media/image227.jpeg"/><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3" Type="http://schemas.openxmlformats.org/officeDocument/2006/relationships/diagramLayout" Target="../diagrams/layout28.xml"/><Relationship Id="rId2" Type="http://schemas.openxmlformats.org/officeDocument/2006/relationships/diagramData" Target="../diagrams/data28.xml"/><Relationship Id="rId1" Type="http://schemas.openxmlformats.org/officeDocument/2006/relationships/slideLayout" Target="../slideLayouts/slideLayout2.xml"/><Relationship Id="rId6" Type="http://schemas.microsoft.com/office/2007/relationships/diagramDrawing" Target="../diagrams/drawing28.xml"/><Relationship Id="rId5" Type="http://schemas.openxmlformats.org/officeDocument/2006/relationships/diagramColors" Target="../diagrams/colors28.xml"/><Relationship Id="rId4" Type="http://schemas.openxmlformats.org/officeDocument/2006/relationships/diagramQuickStyle" Target="../diagrams/quickStyle28.xml"/></Relationships>
</file>

<file path=ppt/slides/_rels/slide192.xml.rels><?xml version="1.0" encoding="UTF-8" standalone="yes"?>
<Relationships xmlns="http://schemas.openxmlformats.org/package/2006/relationships"><Relationship Id="rId3" Type="http://schemas.openxmlformats.org/officeDocument/2006/relationships/diagramLayout" Target="../diagrams/layout29.xml"/><Relationship Id="rId2" Type="http://schemas.openxmlformats.org/officeDocument/2006/relationships/diagramData" Target="../diagrams/data29.xml"/><Relationship Id="rId1" Type="http://schemas.openxmlformats.org/officeDocument/2006/relationships/slideLayout" Target="../slideLayouts/slideLayout2.xml"/><Relationship Id="rId6" Type="http://schemas.microsoft.com/office/2007/relationships/diagramDrawing" Target="../diagrams/drawing29.xml"/><Relationship Id="rId5" Type="http://schemas.openxmlformats.org/officeDocument/2006/relationships/diagramColors" Target="../diagrams/colors29.xml"/><Relationship Id="rId4" Type="http://schemas.openxmlformats.org/officeDocument/2006/relationships/diagramQuickStyle" Target="../diagrams/quickStyle29.xml"/></Relationships>
</file>

<file path=ppt/slides/_rels/slide193.xml.rels><?xml version="1.0" encoding="UTF-8" standalone="yes"?>
<Relationships xmlns="http://schemas.openxmlformats.org/package/2006/relationships"><Relationship Id="rId2" Type="http://schemas.openxmlformats.org/officeDocument/2006/relationships/image" Target="../media/image234.jpeg"/><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3.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29.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0.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80.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80.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82.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80.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80.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64.xml.rels><?xml version="1.0" encoding="UTF-8" standalone="yes"?>
<Relationships xmlns="http://schemas.openxmlformats.org/package/2006/relationships"><Relationship Id="rId3" Type="http://schemas.openxmlformats.org/officeDocument/2006/relationships/image" Target="../media/image91.svg"/><Relationship Id="rId2" Type="http://schemas.openxmlformats.org/officeDocument/2006/relationships/image" Target="../media/image90.png"/><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66.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68.xml.rels><?xml version="1.0" encoding="UTF-8" standalone="yes"?>
<Relationships xmlns="http://schemas.openxmlformats.org/package/2006/relationships"><Relationship Id="rId2" Type="http://schemas.openxmlformats.org/officeDocument/2006/relationships/image" Target="../media/image92.jpe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80.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93.jpe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94.jpe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95.jpe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97.jpe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98.jpe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99.jpe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100.jpe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101.jpe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102.jpe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103.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92.xml.rels><?xml version="1.0" encoding="UTF-8" standalone="yes"?>
<Relationships xmlns="http://schemas.openxmlformats.org/package/2006/relationships"><Relationship Id="rId2" Type="http://schemas.openxmlformats.org/officeDocument/2006/relationships/image" Target="../media/image100.jpe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2.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95.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104.jpe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2.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1D7EC86-7CB9-431D-8AC3-8AAF0440B1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1" name="Rectangle 10">
            <a:extLst>
              <a:ext uri="{FF2B5EF4-FFF2-40B4-BE49-F238E27FC236}">
                <a16:creationId xmlns:a16="http://schemas.microsoft.com/office/drawing/2014/main" id="{D4B9777F-B610-419B-9193-80306388F3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Arc">
            <a:extLst>
              <a:ext uri="{FF2B5EF4-FFF2-40B4-BE49-F238E27FC236}">
                <a16:creationId xmlns:a16="http://schemas.microsoft.com/office/drawing/2014/main" id="{311F016A-A753-449B-9EA6-322199B711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427715">
            <a:off x="1108520" y="775849"/>
            <a:ext cx="2987899" cy="2987899"/>
          </a:xfrm>
          <a:prstGeom prst="arc">
            <a:avLst>
              <a:gd name="adj1" fmla="val 16200000"/>
              <a:gd name="adj2" fmla="val 2287352"/>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p:cNvSpPr>
            <a:spLocks noGrp="1"/>
          </p:cNvSpPr>
          <p:nvPr>
            <p:ph type="ctrTitle"/>
          </p:nvPr>
        </p:nvSpPr>
        <p:spPr>
          <a:xfrm>
            <a:off x="860742" y="1124988"/>
            <a:ext cx="4425962" cy="2387600"/>
          </a:xfrm>
        </p:spPr>
        <p:txBody>
          <a:bodyPr>
            <a:normAutofit/>
          </a:bodyPr>
          <a:lstStyle/>
          <a:p>
            <a:pPr algn="l"/>
            <a:r>
              <a:rPr lang="en-US" sz="5600" dirty="0"/>
              <a:t>Appunti.odt</a:t>
            </a:r>
          </a:p>
        </p:txBody>
      </p:sp>
      <p:pic>
        <p:nvPicPr>
          <p:cNvPr id="3" name="Picture 2">
            <a:extLst>
              <a:ext uri="{FF2B5EF4-FFF2-40B4-BE49-F238E27FC236}">
                <a16:creationId xmlns:a16="http://schemas.microsoft.com/office/drawing/2014/main" id="{60A203AD-91E0-380B-CAE9-CCAA26A8CC33}"/>
              </a:ext>
            </a:extLst>
          </p:cNvPr>
          <p:cNvPicPr>
            <a:picLocks noChangeAspect="1"/>
          </p:cNvPicPr>
          <p:nvPr/>
        </p:nvPicPr>
        <p:blipFill rotWithShape="1">
          <a:blip r:embed="rId2"/>
          <a:srcRect l="29136" r="23777" b="-4"/>
          <a:stretch/>
        </p:blipFill>
        <p:spPr>
          <a:xfrm>
            <a:off x="5733768" y="-1"/>
            <a:ext cx="6458232" cy="6858001"/>
          </a:xfrm>
          <a:custGeom>
            <a:avLst/>
            <a:gdLst/>
            <a:ahLst/>
            <a:cxnLst/>
            <a:rect l="l" t="t" r="r" b="b"/>
            <a:pathLst>
              <a:path w="6458232" h="6858001">
                <a:moveTo>
                  <a:pt x="2209000" y="0"/>
                </a:moveTo>
                <a:lnTo>
                  <a:pt x="6458232" y="0"/>
                </a:lnTo>
                <a:lnTo>
                  <a:pt x="6458232" y="6858001"/>
                </a:lnTo>
                <a:lnTo>
                  <a:pt x="651045" y="6858001"/>
                </a:lnTo>
                <a:lnTo>
                  <a:pt x="635146" y="6830200"/>
                </a:lnTo>
                <a:cubicBezTo>
                  <a:pt x="230085" y="6080469"/>
                  <a:pt x="0" y="5221296"/>
                  <a:pt x="0" y="4308089"/>
                </a:cubicBezTo>
                <a:cubicBezTo>
                  <a:pt x="0" y="2572997"/>
                  <a:pt x="830606" y="1032965"/>
                  <a:pt x="2113832" y="68046"/>
                </a:cubicBezTo>
                <a:close/>
              </a:path>
            </a:pathLst>
          </a:custGeom>
        </p:spPr>
      </p:pic>
      <p:sp>
        <p:nvSpPr>
          <p:cNvPr id="15" name="!!Rectangle">
            <a:extLst>
              <a:ext uri="{FF2B5EF4-FFF2-40B4-BE49-F238E27FC236}">
                <a16:creationId xmlns:a16="http://schemas.microsoft.com/office/drawing/2014/main" id="{95106A28-883A-4993-BF9E-C403B81A8D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94269" y="4274457"/>
            <a:ext cx="825256" cy="825256"/>
          </a:xfrm>
          <a:prstGeom prst="rect">
            <a:avLst/>
          </a:prstGeom>
          <a:noFill/>
          <a:ln w="127000">
            <a:solidFill>
              <a:schemeClr val="accent6"/>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7" name="!!Oval">
            <a:extLst>
              <a:ext uri="{FF2B5EF4-FFF2-40B4-BE49-F238E27FC236}">
                <a16:creationId xmlns:a16="http://schemas.microsoft.com/office/drawing/2014/main" id="{F5AE4E4F-9F4C-43ED-8299-9BD63B74E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742" y="5649686"/>
            <a:ext cx="546100" cy="5461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333008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60B0EFB-53ED-4F35-B05D-F658EA021C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5" descr="Linee dati 101010 verso l'infinito">
            <a:extLst>
              <a:ext uri="{FF2B5EF4-FFF2-40B4-BE49-F238E27FC236}">
                <a16:creationId xmlns:a16="http://schemas.microsoft.com/office/drawing/2014/main" id="{E9AB9AEB-251A-6CA5-DA34-C5F76FC3261C}"/>
              </a:ext>
            </a:extLst>
          </p:cNvPr>
          <p:cNvPicPr>
            <a:picLocks noChangeAspect="1"/>
          </p:cNvPicPr>
          <p:nvPr/>
        </p:nvPicPr>
        <p:blipFill rotWithShape="1">
          <a:blip r:embed="rId2"/>
          <a:srcRect l="28991" r="25204" b="3"/>
          <a:stretch/>
        </p:blipFill>
        <p:spPr>
          <a:xfrm>
            <a:off x="-7366" y="10"/>
            <a:ext cx="4855591" cy="6857990"/>
          </a:xfrm>
          <a:custGeom>
            <a:avLst/>
            <a:gdLst/>
            <a:ahLst/>
            <a:cxnLst/>
            <a:rect l="l" t="t" r="r" b="b"/>
            <a:pathLst>
              <a:path w="4636517" h="6858000">
                <a:moveTo>
                  <a:pt x="0" y="0"/>
                </a:moveTo>
                <a:lnTo>
                  <a:pt x="4636517" y="0"/>
                </a:lnTo>
                <a:lnTo>
                  <a:pt x="4636517" y="6858000"/>
                </a:lnTo>
                <a:lnTo>
                  <a:pt x="0" y="6858000"/>
                </a:lnTo>
                <a:close/>
              </a:path>
            </a:pathLst>
          </a:custGeom>
        </p:spPr>
      </p:pic>
      <p:sp>
        <p:nvSpPr>
          <p:cNvPr id="12" name="!!Arc">
            <a:extLst>
              <a:ext uri="{FF2B5EF4-FFF2-40B4-BE49-F238E27FC236}">
                <a16:creationId xmlns:a16="http://schemas.microsoft.com/office/drawing/2014/main" id="{835EF3DD-7D43-4A27-8967-A92FD8CC93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73531" y="407987"/>
            <a:ext cx="2987899" cy="2987899"/>
          </a:xfrm>
          <a:prstGeom prst="arc">
            <a:avLst>
              <a:gd name="adj1" fmla="val 16200000"/>
              <a:gd name="adj2" fmla="val 2563720"/>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p:cNvSpPr>
            <a:spLocks noGrp="1"/>
          </p:cNvSpPr>
          <p:nvPr>
            <p:ph type="ctrTitle"/>
          </p:nvPr>
        </p:nvSpPr>
        <p:spPr>
          <a:xfrm>
            <a:off x="5827048" y="407987"/>
            <a:ext cx="5721484" cy="1325563"/>
          </a:xfrm>
        </p:spPr>
        <p:txBody>
          <a:bodyPr>
            <a:normAutofit/>
          </a:bodyPr>
          <a:lstStyle/>
          <a:p>
            <a:r>
              <a:rPr lang="en-US" dirty="0"/>
              <a:t>Collocazione delle risorse</a:t>
            </a:r>
          </a:p>
        </p:txBody>
      </p:sp>
      <p:sp>
        <p:nvSpPr>
          <p:cNvPr id="3" name="Content Placeholder"/>
          <p:cNvSpPr>
            <a:spLocks noGrp="1"/>
          </p:cNvSpPr>
          <p:nvPr>
            <p:ph idx="1"/>
          </p:nvPr>
        </p:nvSpPr>
        <p:spPr>
          <a:xfrm>
            <a:off x="5827048" y="1868487"/>
            <a:ext cx="5721484" cy="4351338"/>
          </a:xfrm>
        </p:spPr>
        <p:txBody>
          <a:bodyPr>
            <a:normAutofit/>
          </a:bodyPr>
          <a:lstStyle/>
          <a:p>
            <a:pPr lvl="0"/>
            <a:r>
              <a:rPr lang="en-US" dirty="0"/>
              <a:t>Dati statici / variabili</a:t>
            </a:r>
          </a:p>
          <a:p>
            <a:pPr lvl="0"/>
            <a:r>
              <a:rPr lang="en-US" dirty="0"/>
              <a:t>Dati condivisibili / non condivisibili</a:t>
            </a:r>
          </a:p>
        </p:txBody>
      </p:sp>
    </p:spTree>
    <p:extLst>
      <p:ext uri="{BB962C8B-B14F-4D97-AF65-F5344CB8AC3E}">
        <p14:creationId xmlns:p14="http://schemas.microsoft.com/office/powerpoint/2010/main" val="295217394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45D489D-16E1-484D-867B-144368D74B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49A496F5-B01E-4BF8-9D1E-C4E53B6F96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2257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Arc 13">
            <a:extLst>
              <a:ext uri="{FF2B5EF4-FFF2-40B4-BE49-F238E27FC236}">
                <a16:creationId xmlns:a16="http://schemas.microsoft.com/office/drawing/2014/main" id="{6E895C8D-1379-40B8-8B1B-B6F5AEAF0A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746107">
            <a:off x="2906963" y="1348064"/>
            <a:ext cx="2987899" cy="2987899"/>
          </a:xfrm>
          <a:prstGeom prst="arc">
            <a:avLst>
              <a:gd name="adj1" fmla="val 14612914"/>
              <a:gd name="adj2" fmla="val 0"/>
            </a:avLst>
          </a:prstGeom>
          <a:ln w="127000" cap="rnd">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p:cNvSpPr>
            <a:spLocks noGrp="1"/>
          </p:cNvSpPr>
          <p:nvPr>
            <p:ph type="ctrTitle"/>
          </p:nvPr>
        </p:nvSpPr>
        <p:spPr>
          <a:xfrm>
            <a:off x="838200" y="643467"/>
            <a:ext cx="2951205" cy="5571066"/>
          </a:xfrm>
        </p:spPr>
        <p:txBody>
          <a:bodyPr>
            <a:normAutofit/>
          </a:bodyPr>
          <a:lstStyle/>
          <a:p>
            <a:r>
              <a:rPr lang="en-US">
                <a:solidFill>
                  <a:srgbClr val="FFFFFF"/>
                </a:solidFill>
              </a:rPr>
              <a:t>Ridirezione</a:t>
            </a:r>
          </a:p>
        </p:txBody>
      </p:sp>
      <p:graphicFrame>
        <p:nvGraphicFramePr>
          <p:cNvPr id="6" name="Content Placeholder">
            <a:extLst>
              <a:ext uri="{FF2B5EF4-FFF2-40B4-BE49-F238E27FC236}">
                <a16:creationId xmlns:a16="http://schemas.microsoft.com/office/drawing/2014/main" id="{508879D4-195D-329B-3CD4-527A323851D2}"/>
              </a:ext>
            </a:extLst>
          </p:cNvPr>
          <p:cNvGraphicFramePr>
            <a:graphicFrameLocks noGrp="1"/>
          </p:cNvGraphicFramePr>
          <p:nvPr>
            <p:ph idx="1"/>
            <p:extLst>
              <p:ext uri="{D42A27DB-BD31-4B8C-83A1-F6EECF244321}">
                <p14:modId xmlns:p14="http://schemas.microsoft.com/office/powerpoint/2010/main" val="2881600975"/>
              </p:ext>
            </p:extLst>
          </p:nvPr>
        </p:nvGraphicFramePr>
        <p:xfrm>
          <a:off x="5237018" y="653693"/>
          <a:ext cx="6303729" cy="556083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4820697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60B0EFB-53ED-4F35-B05D-F658EA021C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608EDBBA-A7FC-CB1E-6FC2-63D860DE73B4}"/>
              </a:ext>
            </a:extLst>
          </p:cNvPr>
          <p:cNvPicPr>
            <a:picLocks noChangeAspect="1"/>
          </p:cNvPicPr>
          <p:nvPr/>
        </p:nvPicPr>
        <p:blipFill rotWithShape="1">
          <a:blip r:embed="rId2"/>
          <a:srcRect l="26488" r="36175" b="6250"/>
          <a:stretch/>
        </p:blipFill>
        <p:spPr>
          <a:xfrm>
            <a:off x="-7366" y="10"/>
            <a:ext cx="4855591" cy="6857990"/>
          </a:xfrm>
          <a:custGeom>
            <a:avLst/>
            <a:gdLst/>
            <a:ahLst/>
            <a:cxnLst/>
            <a:rect l="l" t="t" r="r" b="b"/>
            <a:pathLst>
              <a:path w="4636517" h="6858000">
                <a:moveTo>
                  <a:pt x="0" y="0"/>
                </a:moveTo>
                <a:lnTo>
                  <a:pt x="4636517" y="0"/>
                </a:lnTo>
                <a:lnTo>
                  <a:pt x="4636517" y="6858000"/>
                </a:lnTo>
                <a:lnTo>
                  <a:pt x="0" y="6858000"/>
                </a:lnTo>
                <a:close/>
              </a:path>
            </a:pathLst>
          </a:custGeom>
        </p:spPr>
      </p:pic>
      <p:sp>
        <p:nvSpPr>
          <p:cNvPr id="12" name="!!Arc">
            <a:extLst>
              <a:ext uri="{FF2B5EF4-FFF2-40B4-BE49-F238E27FC236}">
                <a16:creationId xmlns:a16="http://schemas.microsoft.com/office/drawing/2014/main" id="{835EF3DD-7D43-4A27-8967-A92FD8CC93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73531" y="407987"/>
            <a:ext cx="2987899" cy="2987899"/>
          </a:xfrm>
          <a:prstGeom prst="arc">
            <a:avLst>
              <a:gd name="adj1" fmla="val 16200000"/>
              <a:gd name="adj2" fmla="val 2563720"/>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p:cNvSpPr>
            <a:spLocks noGrp="1"/>
          </p:cNvSpPr>
          <p:nvPr>
            <p:ph type="ctrTitle"/>
          </p:nvPr>
        </p:nvSpPr>
        <p:spPr>
          <a:xfrm>
            <a:off x="5827048" y="407987"/>
            <a:ext cx="5721484" cy="1325563"/>
          </a:xfrm>
        </p:spPr>
        <p:txBody>
          <a:bodyPr>
            <a:normAutofit/>
          </a:bodyPr>
          <a:lstStyle/>
          <a:p>
            <a:r>
              <a:rPr lang="en-US" dirty="0"/>
              <a:t>Ridirezione</a:t>
            </a:r>
          </a:p>
        </p:txBody>
      </p:sp>
      <p:sp>
        <p:nvSpPr>
          <p:cNvPr id="3" name="Content Placeholder"/>
          <p:cNvSpPr>
            <a:spLocks noGrp="1"/>
          </p:cNvSpPr>
          <p:nvPr>
            <p:ph idx="1"/>
          </p:nvPr>
        </p:nvSpPr>
        <p:spPr>
          <a:xfrm>
            <a:off x="5827048" y="1868487"/>
            <a:ext cx="5721484" cy="4351338"/>
          </a:xfrm>
        </p:spPr>
        <p:txBody>
          <a:bodyPr>
            <a:normAutofit/>
          </a:bodyPr>
          <a:lstStyle/>
          <a:p>
            <a:pPr lvl="0"/>
            <a:r>
              <a:rPr lang="en-US" dirty="0"/>
              <a:t>Con exec si possono anche creare nuovi fd: exec 3&lt; fin 4&gt; fout 5&lt;&gt; frw permette letture con &lt;&amp;3 su fin, scritture con &gt;&amp;4 su fout e frw sia in lettura che in scrittura; per chiudere un fd si usa exec fd&gt;&amp;</a:t>
            </a:r>
          </a:p>
        </p:txBody>
      </p:sp>
    </p:spTree>
    <p:extLst>
      <p:ext uri="{BB962C8B-B14F-4D97-AF65-F5344CB8AC3E}">
        <p14:creationId xmlns:p14="http://schemas.microsoft.com/office/powerpoint/2010/main" val="411375554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60B0EFB-53ED-4F35-B05D-F658EA021C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A9F23F60-47BE-CDE7-4969-6A094E904F8C}"/>
              </a:ext>
            </a:extLst>
          </p:cNvPr>
          <p:cNvPicPr>
            <a:picLocks noChangeAspect="1"/>
          </p:cNvPicPr>
          <p:nvPr/>
        </p:nvPicPr>
        <p:blipFill rotWithShape="1">
          <a:blip r:embed="rId2"/>
          <a:srcRect l="31148" r="31516" b="6250"/>
          <a:stretch/>
        </p:blipFill>
        <p:spPr>
          <a:xfrm>
            <a:off x="-7366" y="10"/>
            <a:ext cx="4855591" cy="6857990"/>
          </a:xfrm>
          <a:custGeom>
            <a:avLst/>
            <a:gdLst/>
            <a:ahLst/>
            <a:cxnLst/>
            <a:rect l="l" t="t" r="r" b="b"/>
            <a:pathLst>
              <a:path w="4636517" h="6858000">
                <a:moveTo>
                  <a:pt x="0" y="0"/>
                </a:moveTo>
                <a:lnTo>
                  <a:pt x="4636517" y="0"/>
                </a:lnTo>
                <a:lnTo>
                  <a:pt x="4636517" y="6858000"/>
                </a:lnTo>
                <a:lnTo>
                  <a:pt x="0" y="6858000"/>
                </a:lnTo>
                <a:close/>
              </a:path>
            </a:pathLst>
          </a:custGeom>
        </p:spPr>
      </p:pic>
      <p:sp>
        <p:nvSpPr>
          <p:cNvPr id="12" name="!!Arc">
            <a:extLst>
              <a:ext uri="{FF2B5EF4-FFF2-40B4-BE49-F238E27FC236}">
                <a16:creationId xmlns:a16="http://schemas.microsoft.com/office/drawing/2014/main" id="{835EF3DD-7D43-4A27-8967-A92FD8CC93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73531" y="407987"/>
            <a:ext cx="2987899" cy="2987899"/>
          </a:xfrm>
          <a:prstGeom prst="arc">
            <a:avLst>
              <a:gd name="adj1" fmla="val 16200000"/>
              <a:gd name="adj2" fmla="val 2563720"/>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p:cNvSpPr>
            <a:spLocks noGrp="1"/>
          </p:cNvSpPr>
          <p:nvPr>
            <p:ph type="ctrTitle"/>
          </p:nvPr>
        </p:nvSpPr>
        <p:spPr>
          <a:xfrm>
            <a:off x="5827048" y="407987"/>
            <a:ext cx="5721484" cy="1325563"/>
          </a:xfrm>
        </p:spPr>
        <p:txBody>
          <a:bodyPr>
            <a:normAutofit/>
          </a:bodyPr>
          <a:lstStyle/>
          <a:p>
            <a:r>
              <a:rPr lang="en-US" dirty="0"/>
              <a:t>Pipe e subshell</a:t>
            </a:r>
          </a:p>
        </p:txBody>
      </p:sp>
      <p:sp>
        <p:nvSpPr>
          <p:cNvPr id="3" name="Content Placeholder"/>
          <p:cNvSpPr>
            <a:spLocks noGrp="1"/>
          </p:cNvSpPr>
          <p:nvPr>
            <p:ph idx="1"/>
          </p:nvPr>
        </p:nvSpPr>
        <p:spPr>
          <a:xfrm>
            <a:off x="5827048" y="1868487"/>
            <a:ext cx="5721484" cy="4351338"/>
          </a:xfrm>
        </p:spPr>
        <p:txBody>
          <a:bodyPr>
            <a:normAutofit/>
          </a:bodyPr>
          <a:lstStyle/>
          <a:p>
            <a:pPr lvl="0"/>
            <a:r>
              <a:rPr lang="en-US" sz="2200" dirty="0"/>
              <a:t>bash fa due fork</a:t>
            </a:r>
          </a:p>
          <a:p>
            <a:pPr lvl="0"/>
            <a:r>
              <a:rPr lang="en-US" sz="2200" dirty="0"/>
              <a:t>la prima shell figlia chiama dup2 ,1] per dirottare il suo stdout su fd  e viceversa la seconda chiama dup2 ,0) per dirottare sul suo stdin su quello pipe</a:t>
            </a:r>
          </a:p>
          <a:p>
            <a:pPr lvl="0"/>
            <a:r>
              <a:rPr lang="en-US" sz="2200" dirty="0"/>
              <a:t>infine la prima chiude fd e la seconda fd per evitare inconsistenze sulla pipe</a:t>
            </a:r>
          </a:p>
          <a:p>
            <a:pPr lvl="0"/>
            <a:r>
              <a:rPr lang="en-US" sz="2200" dirty="0"/>
              <a:t>poi ognuna fa exec del suo comando facendoli partire con gli fd già settati in modo da avere trasparenza senza sapere della pipe</a:t>
            </a:r>
          </a:p>
        </p:txBody>
      </p:sp>
    </p:spTree>
    <p:extLst>
      <p:ext uri="{BB962C8B-B14F-4D97-AF65-F5344CB8AC3E}">
        <p14:creationId xmlns:p14="http://schemas.microsoft.com/office/powerpoint/2010/main" val="97346584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DBC8166-481C-4473-95F5-9A5B9073B7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reeform: Shape 11">
            <a:extLst>
              <a:ext uri="{FF2B5EF4-FFF2-40B4-BE49-F238E27FC236}">
                <a16:creationId xmlns:a16="http://schemas.microsoft.com/office/drawing/2014/main" id="{A5A5CE6E-90AF-4D43-A014-1F9EC83EB9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4512467" cy="6858000"/>
          </a:xfrm>
          <a:custGeom>
            <a:avLst/>
            <a:gdLst>
              <a:gd name="connsiteX0" fmla="*/ 0 w 4512467"/>
              <a:gd name="connsiteY0" fmla="*/ 0 h 6858000"/>
              <a:gd name="connsiteX1" fmla="*/ 2579526 w 4512467"/>
              <a:gd name="connsiteY1" fmla="*/ 0 h 6858000"/>
              <a:gd name="connsiteX2" fmla="*/ 2583267 w 4512467"/>
              <a:gd name="connsiteY2" fmla="*/ 2151 h 6858000"/>
              <a:gd name="connsiteX3" fmla="*/ 4512467 w 4512467"/>
              <a:gd name="connsiteY3" fmla="*/ 3429000 h 6858000"/>
              <a:gd name="connsiteX4" fmla="*/ 2583267 w 4512467"/>
              <a:gd name="connsiteY4" fmla="*/ 6855849 h 6858000"/>
              <a:gd name="connsiteX5" fmla="*/ 2579526 w 4512467"/>
              <a:gd name="connsiteY5" fmla="*/ 6858000 h 6858000"/>
              <a:gd name="connsiteX6" fmla="*/ 0 w 451246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12467" h="6858000">
                <a:moveTo>
                  <a:pt x="0" y="0"/>
                </a:moveTo>
                <a:lnTo>
                  <a:pt x="2579526" y="0"/>
                </a:lnTo>
                <a:lnTo>
                  <a:pt x="2583267" y="2151"/>
                </a:lnTo>
                <a:cubicBezTo>
                  <a:pt x="3739868" y="704919"/>
                  <a:pt x="4512467" y="1976735"/>
                  <a:pt x="4512467" y="3429000"/>
                </a:cubicBezTo>
                <a:cubicBezTo>
                  <a:pt x="4512467" y="4881266"/>
                  <a:pt x="3739868" y="6153081"/>
                  <a:pt x="2583267" y="6855849"/>
                </a:cubicBezTo>
                <a:lnTo>
                  <a:pt x="2579526"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p:cNvSpPr>
            <a:spLocks noGrp="1"/>
          </p:cNvSpPr>
          <p:nvPr>
            <p:ph type="ctrTitle"/>
          </p:nvPr>
        </p:nvSpPr>
        <p:spPr>
          <a:xfrm>
            <a:off x="838200" y="643467"/>
            <a:ext cx="2951205" cy="5571066"/>
          </a:xfrm>
        </p:spPr>
        <p:txBody>
          <a:bodyPr>
            <a:normAutofit/>
          </a:bodyPr>
          <a:lstStyle/>
          <a:p>
            <a:r>
              <a:rPr lang="en-US">
                <a:solidFill>
                  <a:srgbClr val="FFFFFF"/>
                </a:solidFill>
              </a:rPr>
              <a:t>Interazione coi processi e segnali</a:t>
            </a:r>
          </a:p>
        </p:txBody>
      </p:sp>
      <p:graphicFrame>
        <p:nvGraphicFramePr>
          <p:cNvPr id="6" name="Content Placeholder">
            <a:extLst>
              <a:ext uri="{FF2B5EF4-FFF2-40B4-BE49-F238E27FC236}">
                <a16:creationId xmlns:a16="http://schemas.microsoft.com/office/drawing/2014/main" id="{BCF6240B-3BF0-24EF-3768-11DF68257D88}"/>
              </a:ext>
            </a:extLst>
          </p:cNvPr>
          <p:cNvGraphicFramePr>
            <a:graphicFrameLocks noGrp="1"/>
          </p:cNvGraphicFramePr>
          <p:nvPr>
            <p:ph idx="1"/>
            <p:extLst>
              <p:ext uri="{D42A27DB-BD31-4B8C-83A1-F6EECF244321}">
                <p14:modId xmlns:p14="http://schemas.microsoft.com/office/powerpoint/2010/main" val="707114094"/>
              </p:ext>
            </p:extLst>
          </p:nvPr>
        </p:nvGraphicFramePr>
        <p:xfrm>
          <a:off x="5207640" y="643466"/>
          <a:ext cx="6291714" cy="553073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7591078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60B0EFB-53ED-4F35-B05D-F658EA021C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5" descr="Diversi tipi di orologi">
            <a:extLst>
              <a:ext uri="{FF2B5EF4-FFF2-40B4-BE49-F238E27FC236}">
                <a16:creationId xmlns:a16="http://schemas.microsoft.com/office/drawing/2014/main" id="{C1787D36-BE9C-9568-CCC6-4EE718660079}"/>
              </a:ext>
            </a:extLst>
          </p:cNvPr>
          <p:cNvPicPr>
            <a:picLocks noChangeAspect="1"/>
          </p:cNvPicPr>
          <p:nvPr/>
        </p:nvPicPr>
        <p:blipFill rotWithShape="1">
          <a:blip r:embed="rId2"/>
          <a:srcRect l="20379" r="39761" b="1"/>
          <a:stretch/>
        </p:blipFill>
        <p:spPr>
          <a:xfrm>
            <a:off x="-7366" y="10"/>
            <a:ext cx="4855591" cy="6857990"/>
          </a:xfrm>
          <a:custGeom>
            <a:avLst/>
            <a:gdLst/>
            <a:ahLst/>
            <a:cxnLst/>
            <a:rect l="l" t="t" r="r" b="b"/>
            <a:pathLst>
              <a:path w="4636517" h="6858000">
                <a:moveTo>
                  <a:pt x="0" y="0"/>
                </a:moveTo>
                <a:lnTo>
                  <a:pt x="4636517" y="0"/>
                </a:lnTo>
                <a:lnTo>
                  <a:pt x="4636517" y="6858000"/>
                </a:lnTo>
                <a:lnTo>
                  <a:pt x="0" y="6858000"/>
                </a:lnTo>
                <a:close/>
              </a:path>
            </a:pathLst>
          </a:custGeom>
        </p:spPr>
      </p:pic>
      <p:sp>
        <p:nvSpPr>
          <p:cNvPr id="12" name="!!Arc">
            <a:extLst>
              <a:ext uri="{FF2B5EF4-FFF2-40B4-BE49-F238E27FC236}">
                <a16:creationId xmlns:a16="http://schemas.microsoft.com/office/drawing/2014/main" id="{835EF3DD-7D43-4A27-8967-A92FD8CC93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73531" y="407987"/>
            <a:ext cx="2987899" cy="2987899"/>
          </a:xfrm>
          <a:prstGeom prst="arc">
            <a:avLst>
              <a:gd name="adj1" fmla="val 16200000"/>
              <a:gd name="adj2" fmla="val 2563720"/>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p:cNvSpPr>
            <a:spLocks noGrp="1"/>
          </p:cNvSpPr>
          <p:nvPr>
            <p:ph type="ctrTitle"/>
          </p:nvPr>
        </p:nvSpPr>
        <p:spPr>
          <a:xfrm>
            <a:off x="5827048" y="407987"/>
            <a:ext cx="5721484" cy="1325563"/>
          </a:xfrm>
        </p:spPr>
        <p:txBody>
          <a:bodyPr>
            <a:normAutofit/>
          </a:bodyPr>
          <a:lstStyle/>
          <a:p>
            <a:r>
              <a:rPr lang="en-US" dirty="0"/>
              <a:t>Interazione coi processi e segnali</a:t>
            </a:r>
          </a:p>
        </p:txBody>
      </p:sp>
      <p:sp>
        <p:nvSpPr>
          <p:cNvPr id="3" name="Content Placeholder"/>
          <p:cNvSpPr>
            <a:spLocks noGrp="1"/>
          </p:cNvSpPr>
          <p:nvPr>
            <p:ph idx="1"/>
          </p:nvPr>
        </p:nvSpPr>
        <p:spPr>
          <a:xfrm>
            <a:off x="5827048" y="1868487"/>
            <a:ext cx="5721484" cy="4351338"/>
          </a:xfrm>
        </p:spPr>
        <p:txBody>
          <a:bodyPr>
            <a:normAutofit/>
          </a:bodyPr>
          <a:lstStyle/>
          <a:p>
            <a:pPr lvl="0"/>
            <a:r>
              <a:rPr lang="en-US" sz="2200" dirty="0"/>
              <a:t>watch prende come argomento altri comandi, li lancia periodicamente e aggiorna il suo output</a:t>
            </a:r>
          </a:p>
          <a:p>
            <a:pPr lvl="0"/>
            <a:r>
              <a:rPr lang="en-US" sz="2200" dirty="0"/>
              <a:t>top mostra i processi più attivi e altre statistiche</a:t>
            </a:r>
          </a:p>
          <a:p>
            <a:pPr lvl="0"/>
            <a:r>
              <a:rPr lang="en-US" sz="2200" dirty="0"/>
              <a:t>Accenno agli array: gli array in bash usano indici non necessariamente consecutivi</a:t>
            </a:r>
          </a:p>
          <a:p>
            <a:pPr lvl="0"/>
            <a:r>
              <a:rPr lang="en-US" sz="2200" dirty="0"/>
              <a:t>echo $ } mostra tutti gli indici validi per l'array di nome PID</a:t>
            </a:r>
          </a:p>
          <a:p>
            <a:pPr lvl="0"/>
            <a:r>
              <a:rPr lang="en-US" sz="2200" dirty="0"/>
              <a:t>echo $ }mostra tutti i valori contenuti nell'array di nome PID</a:t>
            </a:r>
          </a:p>
        </p:txBody>
      </p:sp>
    </p:spTree>
    <p:extLst>
      <p:ext uri="{BB962C8B-B14F-4D97-AF65-F5344CB8AC3E}">
        <p14:creationId xmlns:p14="http://schemas.microsoft.com/office/powerpoint/2010/main" val="384525224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837543A-6020-4505-A233-C9DB4BF740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p:cNvSpPr>
            <a:spLocks noGrp="1"/>
          </p:cNvSpPr>
          <p:nvPr>
            <p:ph type="ctrTitle"/>
          </p:nvPr>
        </p:nvSpPr>
        <p:spPr>
          <a:xfrm>
            <a:off x="838200" y="365125"/>
            <a:ext cx="5558489" cy="1325563"/>
          </a:xfrm>
        </p:spPr>
        <p:txBody>
          <a:bodyPr>
            <a:normAutofit/>
          </a:bodyPr>
          <a:lstStyle/>
          <a:p>
            <a:r>
              <a:rPr lang="en-US" dirty="0"/>
              <a:t>Shell scripting</a:t>
            </a:r>
          </a:p>
        </p:txBody>
      </p:sp>
      <p:sp>
        <p:nvSpPr>
          <p:cNvPr id="11" name="Freeform: Shape 10">
            <a:extLst>
              <a:ext uri="{FF2B5EF4-FFF2-40B4-BE49-F238E27FC236}">
                <a16:creationId xmlns:a16="http://schemas.microsoft.com/office/drawing/2014/main" id="{35B16301-FB18-48BA-A6DD-C37CAF6F9A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p:cNvSpPr>
            <a:spLocks noGrp="1"/>
          </p:cNvSpPr>
          <p:nvPr>
            <p:ph idx="1"/>
          </p:nvPr>
        </p:nvSpPr>
        <p:spPr>
          <a:xfrm>
            <a:off x="838200" y="1825625"/>
            <a:ext cx="5558489" cy="4351338"/>
          </a:xfrm>
        </p:spPr>
        <p:txBody>
          <a:bodyPr>
            <a:normAutofit/>
          </a:bodyPr>
          <a:lstStyle/>
          <a:p>
            <a:pPr lvl="0"/>
            <a:r>
              <a:rPr lang="en-US" sz="1500" dirty="0"/>
              <a:t>Tokenizzazione: La riga viene divisa in token usando come separatori i metacaratteri &lt; &gt; | &amp;}</a:t>
            </a:r>
          </a:p>
          <a:p>
            <a:pPr lvl="0"/>
            <a:r>
              <a:rPr lang="en-US" sz="1500" dirty="0"/>
              <a:t>1st token = alias?</a:t>
            </a:r>
          </a:p>
          <a:p>
            <a:pPr lvl="0"/>
            <a:r>
              <a:rPr lang="en-US" sz="1500" dirty="0"/>
              <a:t>1st token = keyword?</a:t>
            </a:r>
          </a:p>
          <a:p>
            <a:pPr lvl="0"/>
            <a:r>
              <a:rPr lang="en-US" sz="1500" dirty="0"/>
              <a:t>Brace expansion: elementi tra vengono espansi in una lista</a:t>
            </a:r>
          </a:p>
          <a:p>
            <a:pPr lvl="0"/>
            <a:r>
              <a:rPr lang="en-US" sz="1500" dirty="0"/>
              <a:t>Tilde expansion: se c’è un token nella forma ~username, viene sostituito con la home directory dell’utente username</a:t>
            </a:r>
          </a:p>
          <a:p>
            <a:pPr lvl="0"/>
            <a:r>
              <a:rPr lang="en-US" sz="1500" dirty="0"/>
              <a:t>Parameter expansion: carattere $ può marcare l’inizio di diverse espansioni , la più semplice PE è la sostituzione della stringa $NAME con il valore contenuto nella variabile NAME</a:t>
            </a:r>
          </a:p>
          <a:p>
            <a:pPr lvl="0"/>
            <a:r>
              <a:rPr lang="en-US" sz="1500" dirty="0"/>
              <a:t>Command substitution: il token $ causa: creazione subshell, esecuzione comando, stdout di command viene posto sulla riga di comando al posto del token originale, a parte eventuali righe vuote alla fine</a:t>
            </a:r>
          </a:p>
        </p:txBody>
      </p:sp>
      <p:sp>
        <p:nvSpPr>
          <p:cNvPr id="13" name="Oval 12">
            <a:extLst>
              <a:ext uri="{FF2B5EF4-FFF2-40B4-BE49-F238E27FC236}">
                <a16:creationId xmlns:a16="http://schemas.microsoft.com/office/drawing/2014/main" id="{C3C0D90E-074A-4F52-9B11-B52BEF4BCB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2624479"/>
            <a:ext cx="812427" cy="812427"/>
          </a:xfrm>
          <a:prstGeom prst="ellipse">
            <a:avLst/>
          </a:prstGeom>
          <a:noFill/>
          <a:ln w="1270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Block Arc 14">
            <a:extLst>
              <a:ext uri="{FF2B5EF4-FFF2-40B4-BE49-F238E27FC236}">
                <a16:creationId xmlns:a16="http://schemas.microsoft.com/office/drawing/2014/main" id="{CABBD4C1-E6F8-46F6-8152-A8A97490BF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912417" y="1218531"/>
            <a:ext cx="2387600" cy="2387600"/>
          </a:xfrm>
          <a:prstGeom prst="blockArc">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 name="Freeform: Shape 16">
            <a:extLst>
              <a:ext uri="{FF2B5EF4-FFF2-40B4-BE49-F238E27FC236}">
                <a16:creationId xmlns:a16="http://schemas.microsoft.com/office/drawing/2014/main" id="{83BA5EF5-1FE9-4BF9-83BB-269BCDDF61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0"/>
            <a:ext cx="2315251" cy="1550992"/>
          </a:xfrm>
          <a:custGeom>
            <a:avLst/>
            <a:gdLst>
              <a:gd name="connsiteX0" fmla="*/ 0 w 2315251"/>
              <a:gd name="connsiteY0" fmla="*/ 0 h 1550992"/>
              <a:gd name="connsiteX1" fmla="*/ 138700 w 2315251"/>
              <a:gd name="connsiteY1" fmla="*/ 0 h 1550992"/>
              <a:gd name="connsiteX2" fmla="*/ 138700 w 2315251"/>
              <a:gd name="connsiteY2" fmla="*/ 1361400 h 1550992"/>
              <a:gd name="connsiteX3" fmla="*/ 2107387 w 2315251"/>
              <a:gd name="connsiteY3" fmla="*/ 222673 h 1550992"/>
              <a:gd name="connsiteX4" fmla="*/ 1722420 w 2315251"/>
              <a:gd name="connsiteY4" fmla="*/ 0 h 1550992"/>
              <a:gd name="connsiteX5" fmla="*/ 1999436 w 2315251"/>
              <a:gd name="connsiteY5" fmla="*/ 0 h 1550992"/>
              <a:gd name="connsiteX6" fmla="*/ 2280549 w 2315251"/>
              <a:gd name="connsiteY6" fmla="*/ 162605 h 1550992"/>
              <a:gd name="connsiteX7" fmla="*/ 2305953 w 2315251"/>
              <a:gd name="connsiteY7" fmla="*/ 257336 h 1550992"/>
              <a:gd name="connsiteX8" fmla="*/ 2280549 w 2315251"/>
              <a:gd name="connsiteY8" fmla="*/ 282740 h 1550992"/>
              <a:gd name="connsiteX9" fmla="*/ 104026 w 2315251"/>
              <a:gd name="connsiteY9" fmla="*/ 1541710 h 1550992"/>
              <a:gd name="connsiteX10" fmla="*/ 69351 w 2315251"/>
              <a:gd name="connsiteY10" fmla="*/ 1550992 h 1550992"/>
              <a:gd name="connsiteX11" fmla="*/ 0 w 2315251"/>
              <a:gd name="connsiteY11" fmla="*/ 1481643 h 1550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15251" h="1550992">
                <a:moveTo>
                  <a:pt x="0" y="0"/>
                </a:moveTo>
                <a:lnTo>
                  <a:pt x="138700" y="0"/>
                </a:lnTo>
                <a:lnTo>
                  <a:pt x="138700" y="1361400"/>
                </a:lnTo>
                <a:lnTo>
                  <a:pt x="2107387" y="222673"/>
                </a:lnTo>
                <a:lnTo>
                  <a:pt x="1722420" y="0"/>
                </a:lnTo>
                <a:lnTo>
                  <a:pt x="1999436" y="0"/>
                </a:lnTo>
                <a:lnTo>
                  <a:pt x="2280549" y="162605"/>
                </a:lnTo>
                <a:cubicBezTo>
                  <a:pt x="2313720" y="181745"/>
                  <a:pt x="2325104" y="224155"/>
                  <a:pt x="2305953" y="257336"/>
                </a:cubicBezTo>
                <a:cubicBezTo>
                  <a:pt x="2299872" y="267889"/>
                  <a:pt x="2291101" y="276648"/>
                  <a:pt x="2280549" y="282740"/>
                </a:cubicBezTo>
                <a:lnTo>
                  <a:pt x="104026" y="1541710"/>
                </a:lnTo>
                <a:cubicBezTo>
                  <a:pt x="93484" y="1547802"/>
                  <a:pt x="81523" y="1551003"/>
                  <a:pt x="69351" y="1550992"/>
                </a:cubicBezTo>
                <a:cubicBezTo>
                  <a:pt x="31049" y="1550992"/>
                  <a:pt x="0" y="1519944"/>
                  <a:pt x="0" y="1481643"/>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19" name="Straight Connector 18">
            <a:extLst>
              <a:ext uri="{FF2B5EF4-FFF2-40B4-BE49-F238E27FC236}">
                <a16:creationId xmlns:a16="http://schemas.microsoft.com/office/drawing/2014/main" id="{4B3BCACB-5880-460B-9606-8C433A9AF99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724638" y="1331572"/>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21" name="Freeform: Shape 20">
            <a:extLst>
              <a:ext uri="{FF2B5EF4-FFF2-40B4-BE49-F238E27FC236}">
                <a16:creationId xmlns:a16="http://schemas.microsoft.com/office/drawing/2014/main" id="{88853921-7BC9-4BDE-ACAB-133C683C82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05550" y="4112081"/>
            <a:ext cx="1186451" cy="1771650"/>
          </a:xfrm>
          <a:custGeom>
            <a:avLst/>
            <a:gdLst>
              <a:gd name="connsiteX0" fmla="*/ 61913 w 1186451"/>
              <a:gd name="connsiteY0" fmla="*/ 0 h 1771650"/>
              <a:gd name="connsiteX1" fmla="*/ 1186451 w 1186451"/>
              <a:gd name="connsiteY1" fmla="*/ 0 h 1771650"/>
              <a:gd name="connsiteX2" fmla="*/ 1186451 w 1186451"/>
              <a:gd name="connsiteY2" fmla="*/ 123825 h 1771650"/>
              <a:gd name="connsiteX3" fmla="*/ 123825 w 1186451"/>
              <a:gd name="connsiteY3" fmla="*/ 123825 h 1771650"/>
              <a:gd name="connsiteX4" fmla="*/ 123825 w 1186451"/>
              <a:gd name="connsiteY4" fmla="*/ 1647825 h 1771650"/>
              <a:gd name="connsiteX5" fmla="*/ 1186451 w 1186451"/>
              <a:gd name="connsiteY5" fmla="*/ 1647825 h 1771650"/>
              <a:gd name="connsiteX6" fmla="*/ 1186451 w 1186451"/>
              <a:gd name="connsiteY6" fmla="*/ 1771650 h 1771650"/>
              <a:gd name="connsiteX7" fmla="*/ 61913 w 1186451"/>
              <a:gd name="connsiteY7" fmla="*/ 1771650 h 1771650"/>
              <a:gd name="connsiteX8" fmla="*/ 0 w 1186451"/>
              <a:gd name="connsiteY8" fmla="*/ 1709738 h 1771650"/>
              <a:gd name="connsiteX9" fmla="*/ 0 w 1186451"/>
              <a:gd name="connsiteY9" fmla="*/ 61913 h 1771650"/>
              <a:gd name="connsiteX10" fmla="*/ 61913 w 1186451"/>
              <a:gd name="connsiteY10" fmla="*/ 0 h 177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6451" h="1771650">
                <a:moveTo>
                  <a:pt x="61913" y="0"/>
                </a:moveTo>
                <a:lnTo>
                  <a:pt x="1186451" y="0"/>
                </a:lnTo>
                <a:lnTo>
                  <a:pt x="1186451" y="123825"/>
                </a:lnTo>
                <a:lnTo>
                  <a:pt x="123825" y="123825"/>
                </a:lnTo>
                <a:lnTo>
                  <a:pt x="123825" y="1647825"/>
                </a:lnTo>
                <a:lnTo>
                  <a:pt x="1186451" y="1647825"/>
                </a:lnTo>
                <a:lnTo>
                  <a:pt x="1186451" y="1771650"/>
                </a:lnTo>
                <a:lnTo>
                  <a:pt x="61913" y="1771650"/>
                </a:lnTo>
                <a:cubicBezTo>
                  <a:pt x="27719" y="1771650"/>
                  <a:pt x="0" y="1743932"/>
                  <a:pt x="0" y="1709738"/>
                </a:cubicBez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 name="Arc 22">
            <a:extLst>
              <a:ext uri="{FF2B5EF4-FFF2-40B4-BE49-F238E27FC236}">
                <a16:creationId xmlns:a16="http://schemas.microsoft.com/office/drawing/2014/main" id="{09192968-3AE7-4470-A61C-97294BB927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992895">
            <a:off x="6086940" y="4145122"/>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5" name="Freeform: Shape 24">
            <a:extLst>
              <a:ext uri="{FF2B5EF4-FFF2-40B4-BE49-F238E27FC236}">
                <a16:creationId xmlns:a16="http://schemas.microsoft.com/office/drawing/2014/main" id="{3AB72E55-43E4-4356-BFE8-E2102CB0B5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4962670"/>
            <a:ext cx="2643352" cy="1895331"/>
          </a:xfrm>
          <a:custGeom>
            <a:avLst/>
            <a:gdLst>
              <a:gd name="connsiteX0" fmla="*/ 1321676 w 2643352"/>
              <a:gd name="connsiteY0" fmla="*/ 0 h 1895331"/>
              <a:gd name="connsiteX1" fmla="*/ 2643352 w 2643352"/>
              <a:gd name="connsiteY1" fmla="*/ 1321676 h 1895331"/>
              <a:gd name="connsiteX2" fmla="*/ 2539488 w 2643352"/>
              <a:gd name="connsiteY2" fmla="*/ 1836132 h 1895331"/>
              <a:gd name="connsiteX3" fmla="*/ 2510970 w 2643352"/>
              <a:gd name="connsiteY3" fmla="*/ 1895331 h 1895331"/>
              <a:gd name="connsiteX4" fmla="*/ 132382 w 2643352"/>
              <a:gd name="connsiteY4" fmla="*/ 1895331 h 1895331"/>
              <a:gd name="connsiteX5" fmla="*/ 103864 w 2643352"/>
              <a:gd name="connsiteY5" fmla="*/ 1836132 h 1895331"/>
              <a:gd name="connsiteX6" fmla="*/ 0 w 2643352"/>
              <a:gd name="connsiteY6" fmla="*/ 1321676 h 1895331"/>
              <a:gd name="connsiteX7" fmla="*/ 1321676 w 2643352"/>
              <a:gd name="connsiteY7" fmla="*/ 0 h 1895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43352" h="1895331">
                <a:moveTo>
                  <a:pt x="1321676" y="0"/>
                </a:moveTo>
                <a:cubicBezTo>
                  <a:pt x="2051617" y="0"/>
                  <a:pt x="2643352" y="591735"/>
                  <a:pt x="2643352" y="1321676"/>
                </a:cubicBezTo>
                <a:cubicBezTo>
                  <a:pt x="2643352" y="1504161"/>
                  <a:pt x="2606369" y="1678009"/>
                  <a:pt x="2539488" y="1836132"/>
                </a:cubicBezTo>
                <a:lnTo>
                  <a:pt x="2510970" y="1895331"/>
                </a:lnTo>
                <a:lnTo>
                  <a:pt x="132382" y="1895331"/>
                </a:lnTo>
                <a:lnTo>
                  <a:pt x="103864" y="1836132"/>
                </a:lnTo>
                <a:cubicBezTo>
                  <a:pt x="36984" y="1678009"/>
                  <a:pt x="0" y="1504161"/>
                  <a:pt x="0" y="1321676"/>
                </a:cubicBezTo>
                <a:cubicBezTo>
                  <a:pt x="0" y="591735"/>
                  <a:pt x="591735" y="0"/>
                  <a:pt x="1321676"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991223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DBC8166-481C-4473-95F5-9A5B9073B7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reeform: Shape 11">
            <a:extLst>
              <a:ext uri="{FF2B5EF4-FFF2-40B4-BE49-F238E27FC236}">
                <a16:creationId xmlns:a16="http://schemas.microsoft.com/office/drawing/2014/main" id="{A5A5CE6E-90AF-4D43-A014-1F9EC83EB9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4512467" cy="6858000"/>
          </a:xfrm>
          <a:custGeom>
            <a:avLst/>
            <a:gdLst>
              <a:gd name="connsiteX0" fmla="*/ 0 w 4512467"/>
              <a:gd name="connsiteY0" fmla="*/ 0 h 6858000"/>
              <a:gd name="connsiteX1" fmla="*/ 2579526 w 4512467"/>
              <a:gd name="connsiteY1" fmla="*/ 0 h 6858000"/>
              <a:gd name="connsiteX2" fmla="*/ 2583267 w 4512467"/>
              <a:gd name="connsiteY2" fmla="*/ 2151 h 6858000"/>
              <a:gd name="connsiteX3" fmla="*/ 4512467 w 4512467"/>
              <a:gd name="connsiteY3" fmla="*/ 3429000 h 6858000"/>
              <a:gd name="connsiteX4" fmla="*/ 2583267 w 4512467"/>
              <a:gd name="connsiteY4" fmla="*/ 6855849 h 6858000"/>
              <a:gd name="connsiteX5" fmla="*/ 2579526 w 4512467"/>
              <a:gd name="connsiteY5" fmla="*/ 6858000 h 6858000"/>
              <a:gd name="connsiteX6" fmla="*/ 0 w 451246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12467" h="6858000">
                <a:moveTo>
                  <a:pt x="0" y="0"/>
                </a:moveTo>
                <a:lnTo>
                  <a:pt x="2579526" y="0"/>
                </a:lnTo>
                <a:lnTo>
                  <a:pt x="2583267" y="2151"/>
                </a:lnTo>
                <a:cubicBezTo>
                  <a:pt x="3739868" y="704919"/>
                  <a:pt x="4512467" y="1976735"/>
                  <a:pt x="4512467" y="3429000"/>
                </a:cubicBezTo>
                <a:cubicBezTo>
                  <a:pt x="4512467" y="4881266"/>
                  <a:pt x="3739868" y="6153081"/>
                  <a:pt x="2583267" y="6855849"/>
                </a:cubicBezTo>
                <a:lnTo>
                  <a:pt x="2579526"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p:cNvSpPr>
            <a:spLocks noGrp="1"/>
          </p:cNvSpPr>
          <p:nvPr>
            <p:ph type="ctrTitle"/>
          </p:nvPr>
        </p:nvSpPr>
        <p:spPr>
          <a:xfrm>
            <a:off x="838200" y="643467"/>
            <a:ext cx="2951205" cy="5571066"/>
          </a:xfrm>
        </p:spPr>
        <p:txBody>
          <a:bodyPr>
            <a:normAutofit/>
          </a:bodyPr>
          <a:lstStyle/>
          <a:p>
            <a:r>
              <a:rPr lang="en-US">
                <a:solidFill>
                  <a:srgbClr val="FFFFFF"/>
                </a:solidFill>
              </a:rPr>
              <a:t>Shell scripting</a:t>
            </a:r>
          </a:p>
        </p:txBody>
      </p:sp>
      <p:graphicFrame>
        <p:nvGraphicFramePr>
          <p:cNvPr id="6" name="Content Placeholder">
            <a:extLst>
              <a:ext uri="{FF2B5EF4-FFF2-40B4-BE49-F238E27FC236}">
                <a16:creationId xmlns:a16="http://schemas.microsoft.com/office/drawing/2014/main" id="{CC0E705B-146F-D8EE-C5F0-17DAC404BA62}"/>
              </a:ext>
            </a:extLst>
          </p:cNvPr>
          <p:cNvGraphicFramePr>
            <a:graphicFrameLocks noGrp="1"/>
          </p:cNvGraphicFramePr>
          <p:nvPr>
            <p:ph idx="1"/>
            <p:extLst>
              <p:ext uri="{D42A27DB-BD31-4B8C-83A1-F6EECF244321}">
                <p14:modId xmlns:p14="http://schemas.microsoft.com/office/powerpoint/2010/main" val="1752382984"/>
              </p:ext>
            </p:extLst>
          </p:nvPr>
        </p:nvGraphicFramePr>
        <p:xfrm>
          <a:off x="5207640" y="643466"/>
          <a:ext cx="6291714" cy="553073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3270173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60B0EFB-53ED-4F35-B05D-F658EA021C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5" descr="Formule matematiche complesse su una lavagna">
            <a:extLst>
              <a:ext uri="{FF2B5EF4-FFF2-40B4-BE49-F238E27FC236}">
                <a16:creationId xmlns:a16="http://schemas.microsoft.com/office/drawing/2014/main" id="{188C250C-7FDF-524B-3848-2C9005F0B189}"/>
              </a:ext>
            </a:extLst>
          </p:cNvPr>
          <p:cNvPicPr>
            <a:picLocks noChangeAspect="1"/>
          </p:cNvPicPr>
          <p:nvPr/>
        </p:nvPicPr>
        <p:blipFill rotWithShape="1">
          <a:blip r:embed="rId2"/>
          <a:srcRect l="18058" r="30323" b="-9"/>
          <a:stretch/>
        </p:blipFill>
        <p:spPr>
          <a:xfrm>
            <a:off x="-7366" y="10"/>
            <a:ext cx="4855591" cy="6857990"/>
          </a:xfrm>
          <a:custGeom>
            <a:avLst/>
            <a:gdLst/>
            <a:ahLst/>
            <a:cxnLst/>
            <a:rect l="l" t="t" r="r" b="b"/>
            <a:pathLst>
              <a:path w="4636517" h="6858000">
                <a:moveTo>
                  <a:pt x="0" y="0"/>
                </a:moveTo>
                <a:lnTo>
                  <a:pt x="4636517" y="0"/>
                </a:lnTo>
                <a:lnTo>
                  <a:pt x="4636517" y="6858000"/>
                </a:lnTo>
                <a:lnTo>
                  <a:pt x="0" y="6858000"/>
                </a:lnTo>
                <a:close/>
              </a:path>
            </a:pathLst>
          </a:custGeom>
        </p:spPr>
      </p:pic>
      <p:sp>
        <p:nvSpPr>
          <p:cNvPr id="12" name="!!Arc">
            <a:extLst>
              <a:ext uri="{FF2B5EF4-FFF2-40B4-BE49-F238E27FC236}">
                <a16:creationId xmlns:a16="http://schemas.microsoft.com/office/drawing/2014/main" id="{835EF3DD-7D43-4A27-8967-A92FD8CC93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73531" y="407987"/>
            <a:ext cx="2987899" cy="2987899"/>
          </a:xfrm>
          <a:prstGeom prst="arc">
            <a:avLst>
              <a:gd name="adj1" fmla="val 16200000"/>
              <a:gd name="adj2" fmla="val 2563720"/>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p:cNvSpPr>
            <a:spLocks noGrp="1"/>
          </p:cNvSpPr>
          <p:nvPr>
            <p:ph type="ctrTitle"/>
          </p:nvPr>
        </p:nvSpPr>
        <p:spPr>
          <a:xfrm>
            <a:off x="5827048" y="407987"/>
            <a:ext cx="5721484" cy="1325563"/>
          </a:xfrm>
        </p:spPr>
        <p:txBody>
          <a:bodyPr>
            <a:normAutofit/>
          </a:bodyPr>
          <a:lstStyle/>
          <a:p>
            <a:r>
              <a:rPr lang="en-US" dirty="0"/>
              <a:t>Quoting</a:t>
            </a:r>
          </a:p>
        </p:txBody>
      </p:sp>
      <p:sp>
        <p:nvSpPr>
          <p:cNvPr id="3" name="Content Placeholder"/>
          <p:cNvSpPr>
            <a:spLocks noGrp="1"/>
          </p:cNvSpPr>
          <p:nvPr>
            <p:ph idx="1"/>
          </p:nvPr>
        </p:nvSpPr>
        <p:spPr>
          <a:xfrm>
            <a:off x="5827048" y="1868487"/>
            <a:ext cx="5721484" cy="4351338"/>
          </a:xfrm>
        </p:spPr>
        <p:txBody>
          <a:bodyPr>
            <a:normAutofit/>
          </a:bodyPr>
          <a:lstStyle/>
          <a:p>
            <a:pPr lvl="0"/>
            <a:r>
              <a:rPr lang="en-US" sz="1300" dirty="0"/>
              <a:t>\ backslash: protegge solo il carattere successivo, che non verrà interpretato come simbolo speciale</a:t>
            </a:r>
          </a:p>
          <a:p>
            <a:pPr lvl="0"/>
            <a:r>
              <a:rPr lang="en-US" sz="1300" dirty="0"/>
              <a:t>‘ apice: ogni carattere di una stringa racchiusa tra una coppia di apici viene protetto dall’espansione e trattato letteralmente, senza eccezioni</a:t>
            </a:r>
          </a:p>
          <a:p>
            <a:pPr lvl="1"/>
            <a:r>
              <a:rPr lang="en-US" sz="1300" dirty="0"/>
              <a:t>1 → 12</a:t>
            </a:r>
          </a:p>
          <a:p>
            <a:pPr lvl="0"/>
            <a:r>
              <a:rPr lang="en-US" sz="1300" dirty="0"/>
              <a:t>“ doppio apice: ogni carattere di una stringa racchiusa tra una coppia di virgolette viene protetto dall’espansione, con l’eccezione di $, ` backtick, \ backslash, e altri casi particolari</a:t>
            </a:r>
          </a:p>
          <a:p>
            <a:pPr lvl="1"/>
            <a:r>
              <a:rPr lang="en-US" sz="1300" dirty="0"/>
              <a:t>1 → → 12</a:t>
            </a:r>
          </a:p>
          <a:p>
            <a:pPr lvl="1"/>
            <a:r>
              <a:rPr lang="en-US" sz="1300" dirty="0"/>
              <a:t>vengono eseguiti solo i passi 1) Tokenizzazione, 6) Parameter Exp, 7) Command Sub, 8) Arithm</a:t>
            </a:r>
          </a:p>
          <a:p>
            <a:pPr lvl="1"/>
            <a:r>
              <a:rPr lang="en-US" sz="1300" dirty="0"/>
              <a:t>vengono saltati 2) Check token alias, 3) Check token keyword, 4) Brace Exp, 5) Tilde Exp e poi 10) Word Split, 11) Path Exp</a:t>
            </a:r>
          </a:p>
        </p:txBody>
      </p:sp>
    </p:spTree>
    <p:extLst>
      <p:ext uri="{BB962C8B-B14F-4D97-AF65-F5344CB8AC3E}">
        <p14:creationId xmlns:p14="http://schemas.microsoft.com/office/powerpoint/2010/main" val="166474022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60B0EFB-53ED-4F35-B05D-F658EA021C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5" descr="Brille auf einem Buch">
            <a:extLst>
              <a:ext uri="{FF2B5EF4-FFF2-40B4-BE49-F238E27FC236}">
                <a16:creationId xmlns:a16="http://schemas.microsoft.com/office/drawing/2014/main" id="{DAA1B0AB-C176-9CE9-5C35-B596D75079D0}"/>
              </a:ext>
            </a:extLst>
          </p:cNvPr>
          <p:cNvPicPr>
            <a:picLocks noChangeAspect="1"/>
          </p:cNvPicPr>
          <p:nvPr/>
        </p:nvPicPr>
        <p:blipFill rotWithShape="1">
          <a:blip r:embed="rId2"/>
          <a:srcRect l="16129" r="36997" b="10"/>
          <a:stretch/>
        </p:blipFill>
        <p:spPr>
          <a:xfrm>
            <a:off x="-7366" y="10"/>
            <a:ext cx="4855591" cy="6857990"/>
          </a:xfrm>
          <a:custGeom>
            <a:avLst/>
            <a:gdLst/>
            <a:ahLst/>
            <a:cxnLst/>
            <a:rect l="l" t="t" r="r" b="b"/>
            <a:pathLst>
              <a:path w="4636517" h="6858000">
                <a:moveTo>
                  <a:pt x="0" y="0"/>
                </a:moveTo>
                <a:lnTo>
                  <a:pt x="4636517" y="0"/>
                </a:lnTo>
                <a:lnTo>
                  <a:pt x="4636517" y="6858000"/>
                </a:lnTo>
                <a:lnTo>
                  <a:pt x="0" y="6858000"/>
                </a:lnTo>
                <a:close/>
              </a:path>
            </a:pathLst>
          </a:custGeom>
        </p:spPr>
      </p:pic>
      <p:sp>
        <p:nvSpPr>
          <p:cNvPr id="12" name="!!Arc">
            <a:extLst>
              <a:ext uri="{FF2B5EF4-FFF2-40B4-BE49-F238E27FC236}">
                <a16:creationId xmlns:a16="http://schemas.microsoft.com/office/drawing/2014/main" id="{835EF3DD-7D43-4A27-8967-A92FD8CC93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73531" y="407987"/>
            <a:ext cx="2987899" cy="2987899"/>
          </a:xfrm>
          <a:prstGeom prst="arc">
            <a:avLst>
              <a:gd name="adj1" fmla="val 16200000"/>
              <a:gd name="adj2" fmla="val 2563720"/>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p:cNvSpPr>
            <a:spLocks noGrp="1"/>
          </p:cNvSpPr>
          <p:nvPr>
            <p:ph type="ctrTitle"/>
          </p:nvPr>
        </p:nvSpPr>
        <p:spPr>
          <a:xfrm>
            <a:off x="5827048" y="407987"/>
            <a:ext cx="5721484" cy="1325563"/>
          </a:xfrm>
        </p:spPr>
        <p:txBody>
          <a:bodyPr>
            <a:normAutofit/>
          </a:bodyPr>
          <a:lstStyle/>
          <a:p>
            <a:r>
              <a:rPr lang="en-US" dirty="0"/>
              <a:t>Quoting</a:t>
            </a:r>
          </a:p>
        </p:txBody>
      </p:sp>
      <p:sp>
        <p:nvSpPr>
          <p:cNvPr id="3" name="Content Placeholder"/>
          <p:cNvSpPr>
            <a:spLocks noGrp="1"/>
          </p:cNvSpPr>
          <p:nvPr>
            <p:ph idx="1"/>
          </p:nvPr>
        </p:nvSpPr>
        <p:spPr>
          <a:xfrm>
            <a:off x="5827048" y="1868487"/>
            <a:ext cx="5721484" cy="4351338"/>
          </a:xfrm>
        </p:spPr>
        <p:txBody>
          <a:bodyPr>
            <a:normAutofit/>
          </a:bodyPr>
          <a:lstStyle/>
          <a:p>
            <a:pPr lvl="0"/>
            <a:r>
              <a:rPr lang="en-US" dirty="0"/>
              <a:t>es</a:t>
            </a:r>
          </a:p>
        </p:txBody>
      </p:sp>
    </p:spTree>
    <p:extLst>
      <p:ext uri="{BB962C8B-B14F-4D97-AF65-F5344CB8AC3E}">
        <p14:creationId xmlns:p14="http://schemas.microsoft.com/office/powerpoint/2010/main" val="144951454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60B0EFB-53ED-4F35-B05D-F658EA021C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C245C7A1-ADF2-DF86-D858-EC3C5EF0EE99}"/>
              </a:ext>
            </a:extLst>
          </p:cNvPr>
          <p:cNvPicPr>
            <a:picLocks noChangeAspect="1"/>
          </p:cNvPicPr>
          <p:nvPr/>
        </p:nvPicPr>
        <p:blipFill rotWithShape="1">
          <a:blip r:embed="rId2"/>
          <a:srcRect l="3345" r="49464" b="-3"/>
          <a:stretch/>
        </p:blipFill>
        <p:spPr>
          <a:xfrm>
            <a:off x="-7366" y="10"/>
            <a:ext cx="4855591" cy="6857990"/>
          </a:xfrm>
          <a:custGeom>
            <a:avLst/>
            <a:gdLst/>
            <a:ahLst/>
            <a:cxnLst/>
            <a:rect l="l" t="t" r="r" b="b"/>
            <a:pathLst>
              <a:path w="4636517" h="6858000">
                <a:moveTo>
                  <a:pt x="0" y="0"/>
                </a:moveTo>
                <a:lnTo>
                  <a:pt x="4636517" y="0"/>
                </a:lnTo>
                <a:lnTo>
                  <a:pt x="4636517" y="6858000"/>
                </a:lnTo>
                <a:lnTo>
                  <a:pt x="0" y="6858000"/>
                </a:lnTo>
                <a:close/>
              </a:path>
            </a:pathLst>
          </a:custGeom>
        </p:spPr>
      </p:pic>
      <p:sp>
        <p:nvSpPr>
          <p:cNvPr id="12" name="!!Arc">
            <a:extLst>
              <a:ext uri="{FF2B5EF4-FFF2-40B4-BE49-F238E27FC236}">
                <a16:creationId xmlns:a16="http://schemas.microsoft.com/office/drawing/2014/main" id="{835EF3DD-7D43-4A27-8967-A92FD8CC93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73531" y="407987"/>
            <a:ext cx="2987899" cy="2987899"/>
          </a:xfrm>
          <a:prstGeom prst="arc">
            <a:avLst>
              <a:gd name="adj1" fmla="val 16200000"/>
              <a:gd name="adj2" fmla="val 2563720"/>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p:cNvSpPr>
            <a:spLocks noGrp="1"/>
          </p:cNvSpPr>
          <p:nvPr>
            <p:ph type="ctrTitle"/>
          </p:nvPr>
        </p:nvSpPr>
        <p:spPr>
          <a:xfrm>
            <a:off x="5827048" y="407987"/>
            <a:ext cx="5721484" cy="1325563"/>
          </a:xfrm>
        </p:spPr>
        <p:txBody>
          <a:bodyPr>
            <a:normAutofit/>
          </a:bodyPr>
          <a:lstStyle/>
          <a:p>
            <a:r>
              <a:rPr lang="en-US" dirty="0"/>
              <a:t>protetto da virgolette*o da apici</a:t>
            </a:r>
          </a:p>
        </p:txBody>
      </p:sp>
      <p:sp>
        <p:nvSpPr>
          <p:cNvPr id="3" name="Content Placeholder"/>
          <p:cNvSpPr>
            <a:spLocks noGrp="1"/>
          </p:cNvSpPr>
          <p:nvPr>
            <p:ph idx="1"/>
          </p:nvPr>
        </p:nvSpPr>
        <p:spPr>
          <a:xfrm>
            <a:off x="5827048" y="1868487"/>
            <a:ext cx="5721484" cy="4351338"/>
          </a:xfrm>
        </p:spPr>
        <p:txBody>
          <a:bodyPr>
            <a:normAutofit/>
          </a:bodyPr>
          <a:lstStyle/>
          <a:p>
            <a:pPr lvl="0"/>
            <a:r>
              <a:rPr lang="en-US" dirty="0"/>
              <a:t>Il comando echo stampa a video i caratteri che seguono, è utile per visualizzare il valore di una variabile o di una pathname expansion sfruttando l’espansione di bash</a:t>
            </a:r>
          </a:p>
        </p:txBody>
      </p:sp>
    </p:spTree>
    <p:extLst>
      <p:ext uri="{BB962C8B-B14F-4D97-AF65-F5344CB8AC3E}">
        <p14:creationId xmlns:p14="http://schemas.microsoft.com/office/powerpoint/2010/main" val="2454137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60B0EFB-53ED-4F35-B05D-F658EA021C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E12AF427-04A5-C324-84BB-9CF3B58CECF7}"/>
              </a:ext>
            </a:extLst>
          </p:cNvPr>
          <p:cNvPicPr>
            <a:picLocks noChangeAspect="1"/>
          </p:cNvPicPr>
          <p:nvPr/>
        </p:nvPicPr>
        <p:blipFill rotWithShape="1">
          <a:blip r:embed="rId2"/>
          <a:srcRect l="21805" r="28134" b="-4"/>
          <a:stretch/>
        </p:blipFill>
        <p:spPr>
          <a:xfrm>
            <a:off x="-7366" y="10"/>
            <a:ext cx="4855591" cy="6857990"/>
          </a:xfrm>
          <a:custGeom>
            <a:avLst/>
            <a:gdLst/>
            <a:ahLst/>
            <a:cxnLst/>
            <a:rect l="l" t="t" r="r" b="b"/>
            <a:pathLst>
              <a:path w="4636517" h="6858000">
                <a:moveTo>
                  <a:pt x="0" y="0"/>
                </a:moveTo>
                <a:lnTo>
                  <a:pt x="4636517" y="0"/>
                </a:lnTo>
                <a:lnTo>
                  <a:pt x="4636517" y="6858000"/>
                </a:lnTo>
                <a:lnTo>
                  <a:pt x="0" y="6858000"/>
                </a:lnTo>
                <a:close/>
              </a:path>
            </a:pathLst>
          </a:custGeom>
        </p:spPr>
      </p:pic>
      <p:sp>
        <p:nvSpPr>
          <p:cNvPr id="12" name="!!Arc">
            <a:extLst>
              <a:ext uri="{FF2B5EF4-FFF2-40B4-BE49-F238E27FC236}">
                <a16:creationId xmlns:a16="http://schemas.microsoft.com/office/drawing/2014/main" id="{835EF3DD-7D43-4A27-8967-A92FD8CC93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73531" y="407987"/>
            <a:ext cx="2987899" cy="2987899"/>
          </a:xfrm>
          <a:prstGeom prst="arc">
            <a:avLst>
              <a:gd name="adj1" fmla="val 16200000"/>
              <a:gd name="adj2" fmla="val 2563720"/>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p:cNvSpPr>
            <a:spLocks noGrp="1"/>
          </p:cNvSpPr>
          <p:nvPr>
            <p:ph type="ctrTitle"/>
          </p:nvPr>
        </p:nvSpPr>
        <p:spPr>
          <a:xfrm>
            <a:off x="5827048" y="407987"/>
            <a:ext cx="5721484" cy="1325563"/>
          </a:xfrm>
        </p:spPr>
        <p:txBody>
          <a:bodyPr>
            <a:normAutofit/>
          </a:bodyPr>
          <a:lstStyle/>
          <a:p>
            <a:r>
              <a:rPr lang="en-US" dirty="0"/>
              <a:t>Gestione dei pacchetti software</a:t>
            </a:r>
          </a:p>
        </p:txBody>
      </p:sp>
      <p:sp>
        <p:nvSpPr>
          <p:cNvPr id="3" name="Content Placeholder"/>
          <p:cNvSpPr>
            <a:spLocks noGrp="1"/>
          </p:cNvSpPr>
          <p:nvPr>
            <p:ph idx="1"/>
          </p:nvPr>
        </p:nvSpPr>
        <p:spPr>
          <a:xfrm>
            <a:off x="5827048" y="1868487"/>
            <a:ext cx="5721484" cy="4351338"/>
          </a:xfrm>
        </p:spPr>
        <p:txBody>
          <a:bodyPr>
            <a:normAutofit/>
          </a:bodyPr>
          <a:lstStyle/>
          <a:p>
            <a:pPr lvl="0"/>
            <a:r>
              <a:rPr lang="en-US" sz="1700" dirty="0"/>
              <a:t>Ogni sistema ha bisogno di un’oculata gestione del software installato, dal momento della sua installazione fino a quello della disinstallazione: generalmente parlando è sempre opportuno disinstallare software che non ci serve più</a:t>
            </a:r>
          </a:p>
          <a:p>
            <a:pPr lvl="0"/>
            <a:r>
              <a:rPr lang="en-US" sz="1700" dirty="0"/>
              <a:t>La fase dell’aggiornamento dei pacchetti è particolarmente critica, in quanto nuove versioni potrebbero interrompere il supporto ad alcune componenti hardware o software del sistema, o causare problemi con altri pacchetti con cui c’è dipendenza</a:t>
            </a:r>
          </a:p>
          <a:p>
            <a:pPr lvl="0"/>
            <a:r>
              <a:rPr lang="en-US" sz="1700" dirty="0"/>
              <a:t>La configurazione dei software è altrettanto importante in quanto deve tenere conto delle politiche di utilizzo ed eventualmente prevedere particolari casi d’uso o caratteristiche del sistema</a:t>
            </a:r>
          </a:p>
        </p:txBody>
      </p:sp>
    </p:spTree>
    <p:extLst>
      <p:ext uri="{BB962C8B-B14F-4D97-AF65-F5344CB8AC3E}">
        <p14:creationId xmlns:p14="http://schemas.microsoft.com/office/powerpoint/2010/main" val="51164758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60B0EFB-53ED-4F35-B05D-F658EA021C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5" descr="Interno di magazzino scuro">
            <a:extLst>
              <a:ext uri="{FF2B5EF4-FFF2-40B4-BE49-F238E27FC236}">
                <a16:creationId xmlns:a16="http://schemas.microsoft.com/office/drawing/2014/main" id="{B6315F5F-BD8A-7045-AF7B-D209A4F7474D}"/>
              </a:ext>
            </a:extLst>
          </p:cNvPr>
          <p:cNvPicPr>
            <a:picLocks noChangeAspect="1"/>
          </p:cNvPicPr>
          <p:nvPr/>
        </p:nvPicPr>
        <p:blipFill rotWithShape="1">
          <a:blip r:embed="rId2"/>
          <a:srcRect l="35039" r="25134" b="-2"/>
          <a:stretch/>
        </p:blipFill>
        <p:spPr>
          <a:xfrm>
            <a:off x="-7366" y="10"/>
            <a:ext cx="4855591" cy="6857990"/>
          </a:xfrm>
          <a:custGeom>
            <a:avLst/>
            <a:gdLst/>
            <a:ahLst/>
            <a:cxnLst/>
            <a:rect l="l" t="t" r="r" b="b"/>
            <a:pathLst>
              <a:path w="4636517" h="6858000">
                <a:moveTo>
                  <a:pt x="0" y="0"/>
                </a:moveTo>
                <a:lnTo>
                  <a:pt x="4636517" y="0"/>
                </a:lnTo>
                <a:lnTo>
                  <a:pt x="4636517" y="6858000"/>
                </a:lnTo>
                <a:lnTo>
                  <a:pt x="0" y="6858000"/>
                </a:lnTo>
                <a:close/>
              </a:path>
            </a:pathLst>
          </a:custGeom>
        </p:spPr>
      </p:pic>
      <p:sp>
        <p:nvSpPr>
          <p:cNvPr id="12" name="!!Arc">
            <a:extLst>
              <a:ext uri="{FF2B5EF4-FFF2-40B4-BE49-F238E27FC236}">
                <a16:creationId xmlns:a16="http://schemas.microsoft.com/office/drawing/2014/main" id="{835EF3DD-7D43-4A27-8967-A92FD8CC93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73531" y="407987"/>
            <a:ext cx="2987899" cy="2987899"/>
          </a:xfrm>
          <a:prstGeom prst="arc">
            <a:avLst>
              <a:gd name="adj1" fmla="val 16200000"/>
              <a:gd name="adj2" fmla="val 2563720"/>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p:cNvSpPr>
            <a:spLocks noGrp="1"/>
          </p:cNvSpPr>
          <p:nvPr>
            <p:ph type="ctrTitle"/>
          </p:nvPr>
        </p:nvSpPr>
        <p:spPr>
          <a:xfrm>
            <a:off x="5827048" y="407987"/>
            <a:ext cx="5721484" cy="1325563"/>
          </a:xfrm>
        </p:spPr>
        <p:txBody>
          <a:bodyPr>
            <a:normAutofit/>
          </a:bodyPr>
          <a:lstStyle/>
          <a:p>
            <a:r>
              <a:rPr lang="en-US" dirty="0"/>
              <a:t>Pathname expansion</a:t>
            </a:r>
          </a:p>
        </p:txBody>
      </p:sp>
      <p:sp>
        <p:nvSpPr>
          <p:cNvPr id="3" name="Content Placeholder"/>
          <p:cNvSpPr>
            <a:spLocks noGrp="1"/>
          </p:cNvSpPr>
          <p:nvPr>
            <p:ph idx="1"/>
          </p:nvPr>
        </p:nvSpPr>
        <p:spPr>
          <a:xfrm>
            <a:off x="5827048" y="1868487"/>
            <a:ext cx="5721484" cy="4351338"/>
          </a:xfrm>
        </p:spPr>
        <p:txBody>
          <a:bodyPr>
            <a:normAutofit/>
          </a:bodyPr>
          <a:lstStyle/>
          <a:p>
            <a:pPr lvl="0"/>
            <a:r>
              <a:rPr lang="en-US" sz="1700" dirty="0"/>
              <a:t>* rappresenta una qualunque stringa di zero o più caratteri</a:t>
            </a:r>
          </a:p>
          <a:p>
            <a:pPr lvl="0"/>
            <a:r>
              <a:rPr lang="en-US" sz="1700" dirty="0"/>
              <a:t>rappresenta un qualunque carattere singolo</a:t>
            </a:r>
          </a:p>
          <a:p>
            <a:pPr lvl="0"/>
            <a:r>
              <a:rPr lang="en-US" sz="1700" dirty="0"/>
              <a:t>rappresent un carattere appartenente a SET</a:t>
            </a:r>
          </a:p>
          <a:p>
            <a:pPr lvl="1"/>
            <a:r>
              <a:rPr lang="en-US" sz="1700" dirty="0"/>
              <a:t>elenco</a:t>
            </a:r>
          </a:p>
          <a:p>
            <a:pPr lvl="1"/>
            <a:r>
              <a:rPr lang="en-US" sz="1700" dirty="0"/>
              <a:t>intervallo, il cui ordine dipende dal locale )</a:t>
            </a:r>
          </a:p>
          <a:p>
            <a:pPr lvl="1"/>
            <a:r>
              <a:rPr lang="en-US" sz="1700" dirty="0"/>
              <a:t>per negare il contenuto del SET</a:t>
            </a:r>
          </a:p>
          <a:p>
            <a:pPr lvl="1"/>
            <a:r>
              <a:rPr lang="en-US" sz="1700" dirty="0"/>
              <a:t>] classe di caratteri come per egrep</a:t>
            </a:r>
          </a:p>
          <a:p>
            <a:pPr lvl="1"/>
            <a:r>
              <a:rPr lang="en-US" sz="1700" dirty="0"/>
              <a:t>per includere i caratteri – o ], metterli come primi carattere</a:t>
            </a:r>
          </a:p>
        </p:txBody>
      </p:sp>
    </p:spTree>
    <p:extLst>
      <p:ext uri="{BB962C8B-B14F-4D97-AF65-F5344CB8AC3E}">
        <p14:creationId xmlns:p14="http://schemas.microsoft.com/office/powerpoint/2010/main" val="121052236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60B0EFB-53ED-4F35-B05D-F658EA021C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5" descr="Triangoli colorate che creano un design continuo">
            <a:extLst>
              <a:ext uri="{FF2B5EF4-FFF2-40B4-BE49-F238E27FC236}">
                <a16:creationId xmlns:a16="http://schemas.microsoft.com/office/drawing/2014/main" id="{2E068405-D3FD-E5E3-BF8A-46BDF63DFA02}"/>
              </a:ext>
            </a:extLst>
          </p:cNvPr>
          <p:cNvPicPr>
            <a:picLocks noChangeAspect="1"/>
          </p:cNvPicPr>
          <p:nvPr/>
        </p:nvPicPr>
        <p:blipFill rotWithShape="1">
          <a:blip r:embed="rId2"/>
          <a:srcRect l="25115" r="25378" b="-2"/>
          <a:stretch/>
        </p:blipFill>
        <p:spPr>
          <a:xfrm>
            <a:off x="-7366" y="10"/>
            <a:ext cx="4855591" cy="6857990"/>
          </a:xfrm>
          <a:custGeom>
            <a:avLst/>
            <a:gdLst/>
            <a:ahLst/>
            <a:cxnLst/>
            <a:rect l="l" t="t" r="r" b="b"/>
            <a:pathLst>
              <a:path w="4636517" h="6858000">
                <a:moveTo>
                  <a:pt x="0" y="0"/>
                </a:moveTo>
                <a:lnTo>
                  <a:pt x="4636517" y="0"/>
                </a:lnTo>
                <a:lnTo>
                  <a:pt x="4636517" y="6858000"/>
                </a:lnTo>
                <a:lnTo>
                  <a:pt x="0" y="6858000"/>
                </a:lnTo>
                <a:close/>
              </a:path>
            </a:pathLst>
          </a:custGeom>
        </p:spPr>
      </p:pic>
      <p:sp>
        <p:nvSpPr>
          <p:cNvPr id="12" name="!!Arc">
            <a:extLst>
              <a:ext uri="{FF2B5EF4-FFF2-40B4-BE49-F238E27FC236}">
                <a16:creationId xmlns:a16="http://schemas.microsoft.com/office/drawing/2014/main" id="{835EF3DD-7D43-4A27-8967-A92FD8CC93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73531" y="407987"/>
            <a:ext cx="2987899" cy="2987899"/>
          </a:xfrm>
          <a:prstGeom prst="arc">
            <a:avLst>
              <a:gd name="adj1" fmla="val 16200000"/>
              <a:gd name="adj2" fmla="val 2563720"/>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p:cNvSpPr>
            <a:spLocks noGrp="1"/>
          </p:cNvSpPr>
          <p:nvPr>
            <p:ph type="ctrTitle"/>
          </p:nvPr>
        </p:nvSpPr>
        <p:spPr>
          <a:xfrm>
            <a:off x="5827048" y="407987"/>
            <a:ext cx="5721484" cy="1325563"/>
          </a:xfrm>
        </p:spPr>
        <p:txBody>
          <a:bodyPr>
            <a:normAutofit/>
          </a:bodyPr>
          <a:lstStyle/>
          <a:p>
            <a:r>
              <a:rPr lang="en-US" dirty="0"/>
              <a:t>Pathname expansion</a:t>
            </a:r>
          </a:p>
        </p:txBody>
      </p:sp>
      <p:sp>
        <p:nvSpPr>
          <p:cNvPr id="3" name="Content Placeholder"/>
          <p:cNvSpPr>
            <a:spLocks noGrp="1"/>
          </p:cNvSpPr>
          <p:nvPr>
            <p:ph idx="1"/>
          </p:nvPr>
        </p:nvSpPr>
        <p:spPr>
          <a:xfrm>
            <a:off x="5827048" y="1868487"/>
            <a:ext cx="5721484" cy="4351338"/>
          </a:xfrm>
        </p:spPr>
        <p:txBody>
          <a:bodyPr>
            <a:normAutofit/>
          </a:bodyPr>
          <a:lstStyle/>
          <a:p>
            <a:pPr lvl="0"/>
            <a:r>
              <a:rPr lang="en-US" sz="2200" dirty="0"/>
              <a:t>echo *tutti i file del direttorio corrente</a:t>
            </a:r>
          </a:p>
          <a:p>
            <a:pPr lvl="0"/>
            <a:r>
              <a:rPr lang="en-US" sz="2200" dirty="0"/>
              <a:t>echo * ?</a:t>
            </a:r>
          </a:p>
          <a:p>
            <a:pPr lvl="0"/>
            <a:r>
              <a:rPr lang="en-US" sz="2200" dirty="0"/>
              <a:t>echo \* fa echo del carattere *, non visto come wildcard da bash ma con valore letterale</a:t>
            </a:r>
          </a:p>
          <a:p>
            <a:pPr lvl="0"/>
            <a:r>
              <a:rPr lang="en-US" sz="2200" dirty="0"/>
              <a:t>echo * * elenca tutti i file del direttorio corrente che hanno almeno un caratt</a:t>
            </a:r>
          </a:p>
          <a:p>
            <a:pPr lvl="0"/>
            <a:r>
              <a:rPr lang="en-US" sz="2200" dirty="0"/>
              <a:t>echo /*/*/* elenca tutti i file dei direttori di secondo livello a partire dalla root</a:t>
            </a:r>
          </a:p>
        </p:txBody>
      </p:sp>
    </p:spTree>
    <p:extLst>
      <p:ext uri="{BB962C8B-B14F-4D97-AF65-F5344CB8AC3E}">
        <p14:creationId xmlns:p14="http://schemas.microsoft.com/office/powerpoint/2010/main" val="341463994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60B0EFB-53ED-4F35-B05D-F658EA021C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5" descr="Catena geometrica blu scuro in frantumi">
            <a:extLst>
              <a:ext uri="{FF2B5EF4-FFF2-40B4-BE49-F238E27FC236}">
                <a16:creationId xmlns:a16="http://schemas.microsoft.com/office/drawing/2014/main" id="{55D01CA7-144E-828C-858F-6E65A580E7B1}"/>
              </a:ext>
            </a:extLst>
          </p:cNvPr>
          <p:cNvPicPr>
            <a:picLocks noChangeAspect="1"/>
          </p:cNvPicPr>
          <p:nvPr/>
        </p:nvPicPr>
        <p:blipFill rotWithShape="1">
          <a:blip r:embed="rId2"/>
          <a:srcRect l="60175" r="-2" b="-2"/>
          <a:stretch/>
        </p:blipFill>
        <p:spPr>
          <a:xfrm>
            <a:off x="-7366" y="10"/>
            <a:ext cx="4855591" cy="6857990"/>
          </a:xfrm>
          <a:custGeom>
            <a:avLst/>
            <a:gdLst/>
            <a:ahLst/>
            <a:cxnLst/>
            <a:rect l="l" t="t" r="r" b="b"/>
            <a:pathLst>
              <a:path w="4636517" h="6858000">
                <a:moveTo>
                  <a:pt x="0" y="0"/>
                </a:moveTo>
                <a:lnTo>
                  <a:pt x="4636517" y="0"/>
                </a:lnTo>
                <a:lnTo>
                  <a:pt x="4636517" y="6858000"/>
                </a:lnTo>
                <a:lnTo>
                  <a:pt x="0" y="6858000"/>
                </a:lnTo>
                <a:close/>
              </a:path>
            </a:pathLst>
          </a:custGeom>
        </p:spPr>
      </p:pic>
      <p:sp>
        <p:nvSpPr>
          <p:cNvPr id="12" name="!!Arc">
            <a:extLst>
              <a:ext uri="{FF2B5EF4-FFF2-40B4-BE49-F238E27FC236}">
                <a16:creationId xmlns:a16="http://schemas.microsoft.com/office/drawing/2014/main" id="{835EF3DD-7D43-4A27-8967-A92FD8CC93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73531" y="407987"/>
            <a:ext cx="2987899" cy="2987899"/>
          </a:xfrm>
          <a:prstGeom prst="arc">
            <a:avLst>
              <a:gd name="adj1" fmla="val 16200000"/>
              <a:gd name="adj2" fmla="val 2563720"/>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p:cNvSpPr>
            <a:spLocks noGrp="1"/>
          </p:cNvSpPr>
          <p:nvPr>
            <p:ph type="ctrTitle"/>
          </p:nvPr>
        </p:nvSpPr>
        <p:spPr>
          <a:xfrm>
            <a:off x="5827048" y="407987"/>
            <a:ext cx="5721484" cy="1325563"/>
          </a:xfrm>
        </p:spPr>
        <p:txBody>
          <a:bodyPr>
            <a:normAutofit/>
          </a:bodyPr>
          <a:lstStyle/>
          <a:p>
            <a:r>
              <a:rPr lang="en-US" dirty="0"/>
              <a:t>Brace expansion</a:t>
            </a:r>
          </a:p>
        </p:txBody>
      </p:sp>
      <p:sp>
        <p:nvSpPr>
          <p:cNvPr id="3" name="Content Placeholder"/>
          <p:cNvSpPr>
            <a:spLocks noGrp="1"/>
          </p:cNvSpPr>
          <p:nvPr>
            <p:ph idx="1"/>
          </p:nvPr>
        </p:nvSpPr>
        <p:spPr>
          <a:xfrm>
            <a:off x="5827048" y="1868487"/>
            <a:ext cx="5721484" cy="4351338"/>
          </a:xfrm>
        </p:spPr>
        <p:txBody>
          <a:bodyPr>
            <a:normAutofit/>
          </a:bodyPr>
          <a:lstStyle/>
          <a:p>
            <a:pPr lvl="0"/>
            <a:r>
              <a:rPr lang="en-US" sz="2000" dirty="0"/>
              <a:t>Un meccanismo di espansione per generare sequenze di stringhe secondo un pattern con la stessa sintassi della pathname expansion, ma le stringhe sono generate indipendentemente dal fatto che esistano o meno file che rispettano il pattern</a:t>
            </a:r>
          </a:p>
          <a:p>
            <a:pPr lvl="0"/>
            <a:r>
              <a:rPr lang="en-US" sz="2000" dirty="0"/>
              <a:t>Avviene presto nell’espansione della riga, non si possono usare variabili che contengono valori che la shell espande dopo</a:t>
            </a:r>
          </a:p>
          <a:p>
            <a:pPr lvl="0"/>
            <a:r>
              <a:rPr lang="en-US" sz="2000" dirty="0"/>
              <a:t>Viene saltata con quoting a doppi apici “”</a:t>
            </a:r>
          </a:p>
        </p:txBody>
      </p:sp>
    </p:spTree>
    <p:extLst>
      <p:ext uri="{BB962C8B-B14F-4D97-AF65-F5344CB8AC3E}">
        <p14:creationId xmlns:p14="http://schemas.microsoft.com/office/powerpoint/2010/main" val="411366887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60B0EFB-53ED-4F35-B05D-F658EA021C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5" descr="Fogli di riviste in fase di riciclaggio">
            <a:extLst>
              <a:ext uri="{FF2B5EF4-FFF2-40B4-BE49-F238E27FC236}">
                <a16:creationId xmlns:a16="http://schemas.microsoft.com/office/drawing/2014/main" id="{A14BE3A8-D2AA-0599-C60F-06E933A5D9ED}"/>
              </a:ext>
            </a:extLst>
          </p:cNvPr>
          <p:cNvPicPr>
            <a:picLocks noChangeAspect="1"/>
          </p:cNvPicPr>
          <p:nvPr/>
        </p:nvPicPr>
        <p:blipFill rotWithShape="1">
          <a:blip r:embed="rId2"/>
          <a:srcRect l="38952" r="13856" b="-3"/>
          <a:stretch/>
        </p:blipFill>
        <p:spPr>
          <a:xfrm>
            <a:off x="-7366" y="10"/>
            <a:ext cx="4855591" cy="6857990"/>
          </a:xfrm>
          <a:custGeom>
            <a:avLst/>
            <a:gdLst/>
            <a:ahLst/>
            <a:cxnLst/>
            <a:rect l="l" t="t" r="r" b="b"/>
            <a:pathLst>
              <a:path w="4636517" h="6858000">
                <a:moveTo>
                  <a:pt x="0" y="0"/>
                </a:moveTo>
                <a:lnTo>
                  <a:pt x="4636517" y="0"/>
                </a:lnTo>
                <a:lnTo>
                  <a:pt x="4636517" y="6858000"/>
                </a:lnTo>
                <a:lnTo>
                  <a:pt x="0" y="6858000"/>
                </a:lnTo>
                <a:close/>
              </a:path>
            </a:pathLst>
          </a:custGeom>
        </p:spPr>
      </p:pic>
      <p:sp>
        <p:nvSpPr>
          <p:cNvPr id="12" name="!!Arc">
            <a:extLst>
              <a:ext uri="{FF2B5EF4-FFF2-40B4-BE49-F238E27FC236}">
                <a16:creationId xmlns:a16="http://schemas.microsoft.com/office/drawing/2014/main" id="{835EF3DD-7D43-4A27-8967-A92FD8CC93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73531" y="407987"/>
            <a:ext cx="2987899" cy="2987899"/>
          </a:xfrm>
          <a:prstGeom prst="arc">
            <a:avLst>
              <a:gd name="adj1" fmla="val 16200000"/>
              <a:gd name="adj2" fmla="val 2563720"/>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p:cNvSpPr>
            <a:spLocks noGrp="1"/>
          </p:cNvSpPr>
          <p:nvPr>
            <p:ph type="ctrTitle"/>
          </p:nvPr>
        </p:nvSpPr>
        <p:spPr>
          <a:xfrm>
            <a:off x="5827048" y="407987"/>
            <a:ext cx="5721484" cy="1325563"/>
          </a:xfrm>
        </p:spPr>
        <p:txBody>
          <a:bodyPr>
            <a:normAutofit/>
          </a:bodyPr>
          <a:lstStyle/>
          <a:p>
            <a:r>
              <a:rPr lang="en-US" dirty="0"/>
              <a:t>Variabili</a:t>
            </a:r>
          </a:p>
        </p:txBody>
      </p:sp>
      <p:sp>
        <p:nvSpPr>
          <p:cNvPr id="3" name="Content Placeholder"/>
          <p:cNvSpPr>
            <a:spLocks noGrp="1"/>
          </p:cNvSpPr>
          <p:nvPr>
            <p:ph idx="1"/>
          </p:nvPr>
        </p:nvSpPr>
        <p:spPr>
          <a:xfrm>
            <a:off x="5827048" y="1868487"/>
            <a:ext cx="5721484" cy="4351338"/>
          </a:xfrm>
        </p:spPr>
        <p:txBody>
          <a:bodyPr>
            <a:normAutofit/>
          </a:bodyPr>
          <a:lstStyle/>
          <a:p>
            <a:pPr lvl="0"/>
            <a:r>
              <a:rPr lang="en-US" sz="2200" dirty="0"/>
              <a:t>ls *\** lista tutti i nomi dei file che contengono il carattere * in qualunque posizione</a:t>
            </a:r>
          </a:p>
          <a:p>
            <a:pPr lvl="0"/>
            <a:r>
              <a:rPr lang="en-US" sz="2200" dirty="0"/>
              <a:t>echo “$A” stampa esattamente il contenuto della variabile A</a:t>
            </a:r>
          </a:p>
          <a:p>
            <a:pPr lvl="0"/>
            <a:r>
              <a:rPr lang="en-US" sz="2200" dirty="0"/>
              <a:t>echo ‘$A’ stampa esattamente $A</a:t>
            </a:r>
          </a:p>
          <a:p>
            <a:pPr lvl="0"/>
            <a:r>
              <a:rPr lang="en-US" sz="2200" dirty="0"/>
              <a:t>echo “’$A’” Chi vince?</a:t>
            </a:r>
          </a:p>
          <a:p>
            <a:pPr lvl="0"/>
            <a:r>
              <a:rPr lang="en-US" sz="2200" dirty="0"/>
              <a:t>echo $ ; echo “$ ” La differenza è che nel primo viene fatto 10)Word split, nel secondo no quindi tutti gli accapo restano tali e non cambiano in spazi</a:t>
            </a:r>
          </a:p>
        </p:txBody>
      </p:sp>
    </p:spTree>
    <p:extLst>
      <p:ext uri="{BB962C8B-B14F-4D97-AF65-F5344CB8AC3E}">
        <p14:creationId xmlns:p14="http://schemas.microsoft.com/office/powerpoint/2010/main" val="81818470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60B0EFB-53ED-4F35-B05D-F658EA021C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5" descr="Stampo bianco su una parete bianca">
            <a:extLst>
              <a:ext uri="{FF2B5EF4-FFF2-40B4-BE49-F238E27FC236}">
                <a16:creationId xmlns:a16="http://schemas.microsoft.com/office/drawing/2014/main" id="{CD4F8116-D1C2-6F03-A0E1-1FBDE6095389}"/>
              </a:ext>
            </a:extLst>
          </p:cNvPr>
          <p:cNvPicPr>
            <a:picLocks noChangeAspect="1"/>
          </p:cNvPicPr>
          <p:nvPr/>
        </p:nvPicPr>
        <p:blipFill rotWithShape="1">
          <a:blip r:embed="rId2"/>
          <a:srcRect l="24149" r="28734" b="9"/>
          <a:stretch/>
        </p:blipFill>
        <p:spPr>
          <a:xfrm>
            <a:off x="-7366" y="10"/>
            <a:ext cx="4855591" cy="6857990"/>
          </a:xfrm>
          <a:custGeom>
            <a:avLst/>
            <a:gdLst/>
            <a:ahLst/>
            <a:cxnLst/>
            <a:rect l="l" t="t" r="r" b="b"/>
            <a:pathLst>
              <a:path w="4636517" h="6858000">
                <a:moveTo>
                  <a:pt x="0" y="0"/>
                </a:moveTo>
                <a:lnTo>
                  <a:pt x="4636517" y="0"/>
                </a:lnTo>
                <a:lnTo>
                  <a:pt x="4636517" y="6858000"/>
                </a:lnTo>
                <a:lnTo>
                  <a:pt x="0" y="6858000"/>
                </a:lnTo>
                <a:close/>
              </a:path>
            </a:pathLst>
          </a:custGeom>
        </p:spPr>
      </p:pic>
      <p:sp>
        <p:nvSpPr>
          <p:cNvPr id="12" name="!!Arc">
            <a:extLst>
              <a:ext uri="{FF2B5EF4-FFF2-40B4-BE49-F238E27FC236}">
                <a16:creationId xmlns:a16="http://schemas.microsoft.com/office/drawing/2014/main" id="{835EF3DD-7D43-4A27-8967-A92FD8CC93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73531" y="407987"/>
            <a:ext cx="2987899" cy="2987899"/>
          </a:xfrm>
          <a:prstGeom prst="arc">
            <a:avLst>
              <a:gd name="adj1" fmla="val 16200000"/>
              <a:gd name="adj2" fmla="val 2563720"/>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p:cNvSpPr>
            <a:spLocks noGrp="1"/>
          </p:cNvSpPr>
          <p:nvPr>
            <p:ph type="ctrTitle"/>
          </p:nvPr>
        </p:nvSpPr>
        <p:spPr>
          <a:xfrm>
            <a:off x="5827048" y="407987"/>
            <a:ext cx="5721484" cy="1325563"/>
          </a:xfrm>
        </p:spPr>
        <p:txBody>
          <a:bodyPr>
            <a:normAutofit/>
          </a:bodyPr>
          <a:lstStyle/>
          <a:p>
            <a:r>
              <a:rPr lang="en-US" dirty="0"/>
              <a:t>Variabili</a:t>
            </a:r>
          </a:p>
        </p:txBody>
      </p:sp>
      <p:sp>
        <p:nvSpPr>
          <p:cNvPr id="3" name="Content Placeholder"/>
          <p:cNvSpPr>
            <a:spLocks noGrp="1"/>
          </p:cNvSpPr>
          <p:nvPr>
            <p:ph idx="1"/>
          </p:nvPr>
        </p:nvSpPr>
        <p:spPr>
          <a:xfrm>
            <a:off x="5827048" y="1868487"/>
            <a:ext cx="5721484" cy="4351338"/>
          </a:xfrm>
        </p:spPr>
        <p:txBody>
          <a:bodyPr>
            <a:normAutofit/>
          </a:bodyPr>
          <a:lstStyle/>
          <a:p>
            <a:pPr lvl="0"/>
            <a:r>
              <a:rPr lang="en-US" dirty="0"/>
              <a:t>Settate da bash</a:t>
            </a:r>
          </a:p>
          <a:p>
            <a:pPr lvl="1"/>
            <a:r>
              <a:rPr lang="en-US" dirty="0"/>
              <a:t>$ pid della shell capostipite</a:t>
            </a:r>
          </a:p>
          <a:p>
            <a:pPr lvl="1"/>
            <a:r>
              <a:rPr lang="en-US" dirty="0"/>
              <a:t>HOSTNAME nome dell’host</a:t>
            </a:r>
          </a:p>
          <a:p>
            <a:pPr lvl="1"/>
            <a:r>
              <a:rPr lang="en-US" dirty="0"/>
              <a:t>RANDOM num</a:t>
            </a:r>
          </a:p>
          <a:p>
            <a:pPr lvl="0"/>
            <a:r>
              <a:rPr lang="en-US" dirty="0"/>
              <a:t>Usate da bashfor F in "$ " ; do echo $F | tr 'a-z' 'A-Z'; done</a:t>
            </a:r>
          </a:p>
          <a:p>
            <a:pPr lvl="1"/>
            <a:r>
              <a:rPr lang="en-US" dirty="0"/>
              <a:t>PS0..PS4 prompt in diversi contesti</a:t>
            </a:r>
          </a:p>
          <a:p>
            <a:pPr lvl="1"/>
            <a:r>
              <a:rPr lang="en-US" dirty="0"/>
              <a:t>HOME home dir dell’utente</a:t>
            </a:r>
          </a:p>
        </p:txBody>
      </p:sp>
    </p:spTree>
    <p:extLst>
      <p:ext uri="{BB962C8B-B14F-4D97-AF65-F5344CB8AC3E}">
        <p14:creationId xmlns:p14="http://schemas.microsoft.com/office/powerpoint/2010/main" val="301869341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60B0EFB-53ED-4F35-B05D-F658EA021C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5" descr="Numeri della borsa">
            <a:extLst>
              <a:ext uri="{FF2B5EF4-FFF2-40B4-BE49-F238E27FC236}">
                <a16:creationId xmlns:a16="http://schemas.microsoft.com/office/drawing/2014/main" id="{3D52C646-901D-C12B-07FA-BA4359A5A60D}"/>
              </a:ext>
            </a:extLst>
          </p:cNvPr>
          <p:cNvPicPr>
            <a:picLocks noChangeAspect="1"/>
          </p:cNvPicPr>
          <p:nvPr/>
        </p:nvPicPr>
        <p:blipFill rotWithShape="1">
          <a:blip r:embed="rId2"/>
          <a:srcRect l="32928" r="19881" b="-3"/>
          <a:stretch/>
        </p:blipFill>
        <p:spPr>
          <a:xfrm>
            <a:off x="-7366" y="10"/>
            <a:ext cx="4855591" cy="6857990"/>
          </a:xfrm>
          <a:custGeom>
            <a:avLst/>
            <a:gdLst/>
            <a:ahLst/>
            <a:cxnLst/>
            <a:rect l="l" t="t" r="r" b="b"/>
            <a:pathLst>
              <a:path w="4636517" h="6858000">
                <a:moveTo>
                  <a:pt x="0" y="0"/>
                </a:moveTo>
                <a:lnTo>
                  <a:pt x="4636517" y="0"/>
                </a:lnTo>
                <a:lnTo>
                  <a:pt x="4636517" y="6858000"/>
                </a:lnTo>
                <a:lnTo>
                  <a:pt x="0" y="6858000"/>
                </a:lnTo>
                <a:close/>
              </a:path>
            </a:pathLst>
          </a:custGeom>
        </p:spPr>
      </p:pic>
      <p:sp>
        <p:nvSpPr>
          <p:cNvPr id="12" name="!!Arc">
            <a:extLst>
              <a:ext uri="{FF2B5EF4-FFF2-40B4-BE49-F238E27FC236}">
                <a16:creationId xmlns:a16="http://schemas.microsoft.com/office/drawing/2014/main" id="{835EF3DD-7D43-4A27-8967-A92FD8CC93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73531" y="407987"/>
            <a:ext cx="2987899" cy="2987899"/>
          </a:xfrm>
          <a:prstGeom prst="arc">
            <a:avLst>
              <a:gd name="adj1" fmla="val 16200000"/>
              <a:gd name="adj2" fmla="val 2563720"/>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p:cNvSpPr>
            <a:spLocks noGrp="1"/>
          </p:cNvSpPr>
          <p:nvPr>
            <p:ph type="ctrTitle"/>
          </p:nvPr>
        </p:nvSpPr>
        <p:spPr>
          <a:xfrm>
            <a:off x="5827048" y="407987"/>
            <a:ext cx="5721484" cy="1325563"/>
          </a:xfrm>
        </p:spPr>
        <p:txBody>
          <a:bodyPr>
            <a:normAutofit/>
          </a:bodyPr>
          <a:lstStyle/>
          <a:p>
            <a:r>
              <a:rPr lang="en-US" dirty="0"/>
              <a:t>Variabili</a:t>
            </a:r>
          </a:p>
        </p:txBody>
      </p:sp>
      <p:sp>
        <p:nvSpPr>
          <p:cNvPr id="3" name="Content Placeholder"/>
          <p:cNvSpPr>
            <a:spLocks noGrp="1"/>
          </p:cNvSpPr>
          <p:nvPr>
            <p:ph idx="1"/>
          </p:nvPr>
        </p:nvSpPr>
        <p:spPr>
          <a:xfrm>
            <a:off x="5827048" y="1868487"/>
            <a:ext cx="5721484" cy="4351338"/>
          </a:xfrm>
        </p:spPr>
        <p:txBody>
          <a:bodyPr>
            <a:normAutofit/>
          </a:bodyPr>
          <a:lstStyle/>
          <a:p>
            <a:pPr lvl="0"/>
            <a:r>
              <a:rPr lang="en-US" dirty="0"/>
              <a:t>"$*" viene espanso in "$1 $2 $3"</a:t>
            </a:r>
          </a:p>
          <a:p>
            <a:pPr lvl="0"/>
            <a:r>
              <a:rPr lang="en-US" dirty="0"/>
              <a:t>"$@" viene espanso in "$1" "$2" quindi mantiene la protezione per ognuno dei contenuti</a:t>
            </a:r>
          </a:p>
        </p:txBody>
      </p:sp>
    </p:spTree>
    <p:extLst>
      <p:ext uri="{BB962C8B-B14F-4D97-AF65-F5344CB8AC3E}">
        <p14:creationId xmlns:p14="http://schemas.microsoft.com/office/powerpoint/2010/main" val="162480932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60B0EFB-53ED-4F35-B05D-F658EA021C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5" descr="Tubi metallici allineati in un angolo">
            <a:extLst>
              <a:ext uri="{FF2B5EF4-FFF2-40B4-BE49-F238E27FC236}">
                <a16:creationId xmlns:a16="http://schemas.microsoft.com/office/drawing/2014/main" id="{0DA5FDD6-F251-8957-9D24-AEF3EE136CE1}"/>
              </a:ext>
            </a:extLst>
          </p:cNvPr>
          <p:cNvPicPr>
            <a:picLocks noChangeAspect="1"/>
          </p:cNvPicPr>
          <p:nvPr/>
        </p:nvPicPr>
        <p:blipFill rotWithShape="1">
          <a:blip r:embed="rId2"/>
          <a:srcRect l="29850" r="22959" b="-3"/>
          <a:stretch/>
        </p:blipFill>
        <p:spPr>
          <a:xfrm>
            <a:off x="-7366" y="10"/>
            <a:ext cx="4855591" cy="6857990"/>
          </a:xfrm>
          <a:custGeom>
            <a:avLst/>
            <a:gdLst/>
            <a:ahLst/>
            <a:cxnLst/>
            <a:rect l="l" t="t" r="r" b="b"/>
            <a:pathLst>
              <a:path w="4636517" h="6858000">
                <a:moveTo>
                  <a:pt x="0" y="0"/>
                </a:moveTo>
                <a:lnTo>
                  <a:pt x="4636517" y="0"/>
                </a:lnTo>
                <a:lnTo>
                  <a:pt x="4636517" y="6858000"/>
                </a:lnTo>
                <a:lnTo>
                  <a:pt x="0" y="6858000"/>
                </a:lnTo>
                <a:close/>
              </a:path>
            </a:pathLst>
          </a:custGeom>
        </p:spPr>
      </p:pic>
      <p:sp>
        <p:nvSpPr>
          <p:cNvPr id="12" name="!!Arc">
            <a:extLst>
              <a:ext uri="{FF2B5EF4-FFF2-40B4-BE49-F238E27FC236}">
                <a16:creationId xmlns:a16="http://schemas.microsoft.com/office/drawing/2014/main" id="{835EF3DD-7D43-4A27-8967-A92FD8CC93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73531" y="407987"/>
            <a:ext cx="2987899" cy="2987899"/>
          </a:xfrm>
          <a:prstGeom prst="arc">
            <a:avLst>
              <a:gd name="adj1" fmla="val 16200000"/>
              <a:gd name="adj2" fmla="val 2563720"/>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p:cNvSpPr>
            <a:spLocks noGrp="1"/>
          </p:cNvSpPr>
          <p:nvPr>
            <p:ph type="ctrTitle"/>
          </p:nvPr>
        </p:nvSpPr>
        <p:spPr>
          <a:xfrm>
            <a:off x="5827048" y="407987"/>
            <a:ext cx="5721484" cy="1325563"/>
          </a:xfrm>
        </p:spPr>
        <p:txBody>
          <a:bodyPr>
            <a:normAutofit/>
          </a:bodyPr>
          <a:lstStyle/>
          <a:p>
            <a:r>
              <a:rPr lang="en-US" dirty="0"/>
              <a:t>Variabili</a:t>
            </a:r>
          </a:p>
        </p:txBody>
      </p:sp>
      <p:sp>
        <p:nvSpPr>
          <p:cNvPr id="3" name="Content Placeholder"/>
          <p:cNvSpPr>
            <a:spLocks noGrp="1"/>
          </p:cNvSpPr>
          <p:nvPr>
            <p:ph idx="1"/>
          </p:nvPr>
        </p:nvSpPr>
        <p:spPr>
          <a:xfrm>
            <a:off x="5827048" y="1868487"/>
            <a:ext cx="5721484" cy="4351338"/>
          </a:xfrm>
        </p:spPr>
        <p:txBody>
          <a:bodyPr>
            <a:normAutofit/>
          </a:bodyPr>
          <a:lstStyle/>
          <a:p>
            <a:pPr lvl="0"/>
            <a:r>
              <a:rPr lang="en-US" dirty="0"/>
              <a:t>manipolare variabili nei processi figli senza perdere i risultati prima di poterli usare → si può usare subshell con echo ciao |</a:t>
            </a:r>
          </a:p>
          <a:p>
            <a:pPr lvl="0"/>
            <a:r>
              <a:rPr lang="en-US" dirty="0"/>
              <a:t>necessità di usare read per acquisire dati interattivamente dall’utente in un processo figlio che ha stdin alimentato da una pipe anziché da un terminale → creare file descriptor per il terminale con exec 3&lt;$ ; exec ciao |</a:t>
            </a:r>
          </a:p>
        </p:txBody>
      </p:sp>
    </p:spTree>
    <p:extLst>
      <p:ext uri="{BB962C8B-B14F-4D97-AF65-F5344CB8AC3E}">
        <p14:creationId xmlns:p14="http://schemas.microsoft.com/office/powerpoint/2010/main" val="187734035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60B0EFB-53ED-4F35-B05D-F658EA021C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5" descr="Formule su uno sfondo">
            <a:extLst>
              <a:ext uri="{FF2B5EF4-FFF2-40B4-BE49-F238E27FC236}">
                <a16:creationId xmlns:a16="http://schemas.microsoft.com/office/drawing/2014/main" id="{ACC21571-33F2-B3C3-8B51-9A9252626B3F}"/>
              </a:ext>
            </a:extLst>
          </p:cNvPr>
          <p:cNvPicPr>
            <a:picLocks noChangeAspect="1"/>
          </p:cNvPicPr>
          <p:nvPr/>
        </p:nvPicPr>
        <p:blipFill rotWithShape="1">
          <a:blip r:embed="rId2"/>
          <a:srcRect l="12410" r="34490" b="4"/>
          <a:stretch/>
        </p:blipFill>
        <p:spPr>
          <a:xfrm>
            <a:off x="-7366" y="10"/>
            <a:ext cx="4855591" cy="6857990"/>
          </a:xfrm>
          <a:custGeom>
            <a:avLst/>
            <a:gdLst/>
            <a:ahLst/>
            <a:cxnLst/>
            <a:rect l="l" t="t" r="r" b="b"/>
            <a:pathLst>
              <a:path w="4636517" h="6858000">
                <a:moveTo>
                  <a:pt x="0" y="0"/>
                </a:moveTo>
                <a:lnTo>
                  <a:pt x="4636517" y="0"/>
                </a:lnTo>
                <a:lnTo>
                  <a:pt x="4636517" y="6858000"/>
                </a:lnTo>
                <a:lnTo>
                  <a:pt x="0" y="6858000"/>
                </a:lnTo>
                <a:close/>
              </a:path>
            </a:pathLst>
          </a:custGeom>
        </p:spPr>
      </p:pic>
      <p:sp>
        <p:nvSpPr>
          <p:cNvPr id="12" name="!!Arc">
            <a:extLst>
              <a:ext uri="{FF2B5EF4-FFF2-40B4-BE49-F238E27FC236}">
                <a16:creationId xmlns:a16="http://schemas.microsoft.com/office/drawing/2014/main" id="{835EF3DD-7D43-4A27-8967-A92FD8CC93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73531" y="407987"/>
            <a:ext cx="2987899" cy="2987899"/>
          </a:xfrm>
          <a:prstGeom prst="arc">
            <a:avLst>
              <a:gd name="adj1" fmla="val 16200000"/>
              <a:gd name="adj2" fmla="val 2563720"/>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p:cNvSpPr>
            <a:spLocks noGrp="1"/>
          </p:cNvSpPr>
          <p:nvPr>
            <p:ph type="ctrTitle"/>
          </p:nvPr>
        </p:nvSpPr>
        <p:spPr>
          <a:xfrm>
            <a:off x="5827048" y="407987"/>
            <a:ext cx="5721484" cy="1325563"/>
          </a:xfrm>
        </p:spPr>
        <p:txBody>
          <a:bodyPr>
            <a:normAutofit/>
          </a:bodyPr>
          <a:lstStyle/>
          <a:p>
            <a:r>
              <a:rPr lang="en-US" dirty="0"/>
              <a:t>Variabili</a:t>
            </a:r>
          </a:p>
        </p:txBody>
      </p:sp>
      <p:sp>
        <p:nvSpPr>
          <p:cNvPr id="3" name="Content Placeholder"/>
          <p:cNvSpPr>
            <a:spLocks noGrp="1"/>
          </p:cNvSpPr>
          <p:nvPr>
            <p:ph idx="1"/>
          </p:nvPr>
        </p:nvSpPr>
        <p:spPr>
          <a:xfrm>
            <a:off x="5827048" y="1868487"/>
            <a:ext cx="5721484" cy="4351338"/>
          </a:xfrm>
        </p:spPr>
        <p:txBody>
          <a:bodyPr>
            <a:normAutofit/>
          </a:bodyPr>
          <a:lstStyle/>
          <a:p>
            <a:pPr lvl="0"/>
            <a:r>
              <a:rPr lang="en-US" dirty="0"/>
              <a:t>shift sposta gli argomenti della riga di comando , $0 rimane il nome dello scripting</a:t>
            </a:r>
          </a:p>
        </p:txBody>
      </p:sp>
    </p:spTree>
    <p:extLst>
      <p:ext uri="{BB962C8B-B14F-4D97-AF65-F5344CB8AC3E}">
        <p14:creationId xmlns:p14="http://schemas.microsoft.com/office/powerpoint/2010/main" val="212684104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60B0EFB-53ED-4F35-B05D-F658EA021C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8579486E-0A3C-0ABA-4D14-8A8AF79A602C}"/>
              </a:ext>
            </a:extLst>
          </p:cNvPr>
          <p:cNvPicPr>
            <a:picLocks noChangeAspect="1"/>
          </p:cNvPicPr>
          <p:nvPr/>
        </p:nvPicPr>
        <p:blipFill rotWithShape="1">
          <a:blip r:embed="rId2"/>
          <a:srcRect l="3345" r="49464" b="-3"/>
          <a:stretch/>
        </p:blipFill>
        <p:spPr>
          <a:xfrm>
            <a:off x="-7366" y="10"/>
            <a:ext cx="4855591" cy="6857990"/>
          </a:xfrm>
          <a:custGeom>
            <a:avLst/>
            <a:gdLst/>
            <a:ahLst/>
            <a:cxnLst/>
            <a:rect l="l" t="t" r="r" b="b"/>
            <a:pathLst>
              <a:path w="4636517" h="6858000">
                <a:moveTo>
                  <a:pt x="0" y="0"/>
                </a:moveTo>
                <a:lnTo>
                  <a:pt x="4636517" y="0"/>
                </a:lnTo>
                <a:lnTo>
                  <a:pt x="4636517" y="6858000"/>
                </a:lnTo>
                <a:lnTo>
                  <a:pt x="0" y="6858000"/>
                </a:lnTo>
                <a:close/>
              </a:path>
            </a:pathLst>
          </a:custGeom>
        </p:spPr>
      </p:pic>
      <p:sp>
        <p:nvSpPr>
          <p:cNvPr id="12" name="!!Arc">
            <a:extLst>
              <a:ext uri="{FF2B5EF4-FFF2-40B4-BE49-F238E27FC236}">
                <a16:creationId xmlns:a16="http://schemas.microsoft.com/office/drawing/2014/main" id="{835EF3DD-7D43-4A27-8967-A92FD8CC93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73531" y="407987"/>
            <a:ext cx="2987899" cy="2987899"/>
          </a:xfrm>
          <a:prstGeom prst="arc">
            <a:avLst>
              <a:gd name="adj1" fmla="val 16200000"/>
              <a:gd name="adj2" fmla="val 2563720"/>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p:cNvSpPr>
            <a:spLocks noGrp="1"/>
          </p:cNvSpPr>
          <p:nvPr>
            <p:ph type="ctrTitle"/>
          </p:nvPr>
        </p:nvSpPr>
        <p:spPr>
          <a:xfrm>
            <a:off x="5827048" y="407987"/>
            <a:ext cx="5721484" cy="1325563"/>
          </a:xfrm>
        </p:spPr>
        <p:txBody>
          <a:bodyPr>
            <a:normAutofit/>
          </a:bodyPr>
          <a:lstStyle/>
          <a:p>
            <a:r>
              <a:rPr lang="en-US" dirty="0"/>
              <a:t>Arithmetic Expansion</a:t>
            </a:r>
          </a:p>
        </p:txBody>
      </p:sp>
      <p:sp>
        <p:nvSpPr>
          <p:cNvPr id="3" name="Content Placeholder"/>
          <p:cNvSpPr>
            <a:spLocks noGrp="1"/>
          </p:cNvSpPr>
          <p:nvPr>
            <p:ph idx="1"/>
          </p:nvPr>
        </p:nvSpPr>
        <p:spPr>
          <a:xfrm>
            <a:off x="5827048" y="1868487"/>
            <a:ext cx="5721484" cy="4351338"/>
          </a:xfrm>
        </p:spPr>
        <p:txBody>
          <a:bodyPr>
            <a:normAutofit/>
          </a:bodyPr>
          <a:lstStyle/>
          <a:p>
            <a:pPr lvl="0"/>
            <a:r>
              <a:rPr lang="en-US" dirty="0"/>
              <a:t>declare -i N per dichiarare variabili come intere</a:t>
            </a:r>
          </a:p>
          <a:p>
            <a:pPr lvl="1"/>
            <a:r>
              <a:rPr lang="en-US" dirty="0"/>
              <a:t>La shell non ha concetto di tipi, le variabili sono stringhe</a:t>
            </a:r>
          </a:p>
          <a:p>
            <a:pPr lvl="1"/>
            <a:r>
              <a:rPr lang="en-US" dirty="0"/>
              <a:t>Con -p print mostra tipo e valore del simbolo</a:t>
            </a:r>
          </a:p>
        </p:txBody>
      </p:sp>
    </p:spTree>
    <p:extLst>
      <p:ext uri="{BB962C8B-B14F-4D97-AF65-F5344CB8AC3E}">
        <p14:creationId xmlns:p14="http://schemas.microsoft.com/office/powerpoint/2010/main" val="149266505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60B0EFB-53ED-4F35-B05D-F658EA021C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9999042B-1956-E405-83C1-CF7959BF4AF7}"/>
              </a:ext>
            </a:extLst>
          </p:cNvPr>
          <p:cNvPicPr>
            <a:picLocks noChangeAspect="1"/>
          </p:cNvPicPr>
          <p:nvPr/>
        </p:nvPicPr>
        <p:blipFill rotWithShape="1">
          <a:blip r:embed="rId2"/>
          <a:srcRect l="20676" r="41987" b="6250"/>
          <a:stretch/>
        </p:blipFill>
        <p:spPr>
          <a:xfrm>
            <a:off x="-7366" y="10"/>
            <a:ext cx="4855591" cy="6857990"/>
          </a:xfrm>
          <a:custGeom>
            <a:avLst/>
            <a:gdLst/>
            <a:ahLst/>
            <a:cxnLst/>
            <a:rect l="l" t="t" r="r" b="b"/>
            <a:pathLst>
              <a:path w="4636517" h="6858000">
                <a:moveTo>
                  <a:pt x="0" y="0"/>
                </a:moveTo>
                <a:lnTo>
                  <a:pt x="4636517" y="0"/>
                </a:lnTo>
                <a:lnTo>
                  <a:pt x="4636517" y="6858000"/>
                </a:lnTo>
                <a:lnTo>
                  <a:pt x="0" y="6858000"/>
                </a:lnTo>
                <a:close/>
              </a:path>
            </a:pathLst>
          </a:custGeom>
        </p:spPr>
      </p:pic>
      <p:sp>
        <p:nvSpPr>
          <p:cNvPr id="12" name="!!Arc">
            <a:extLst>
              <a:ext uri="{FF2B5EF4-FFF2-40B4-BE49-F238E27FC236}">
                <a16:creationId xmlns:a16="http://schemas.microsoft.com/office/drawing/2014/main" id="{835EF3DD-7D43-4A27-8967-A92FD8CC93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73531" y="407987"/>
            <a:ext cx="2987899" cy="2987899"/>
          </a:xfrm>
          <a:prstGeom prst="arc">
            <a:avLst>
              <a:gd name="adj1" fmla="val 16200000"/>
              <a:gd name="adj2" fmla="val 2563720"/>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p:cNvSpPr>
            <a:spLocks noGrp="1"/>
          </p:cNvSpPr>
          <p:nvPr>
            <p:ph type="ctrTitle"/>
          </p:nvPr>
        </p:nvSpPr>
        <p:spPr>
          <a:xfrm>
            <a:off x="5827048" y="407987"/>
            <a:ext cx="5721484" cy="1325563"/>
          </a:xfrm>
        </p:spPr>
        <p:txBody>
          <a:bodyPr>
            <a:normAutofit/>
          </a:bodyPr>
          <a:lstStyle/>
          <a:p>
            <a:r>
              <a:rPr lang="en-US" dirty="0"/>
              <a:t>Arithmetic Expansion</a:t>
            </a:r>
          </a:p>
        </p:txBody>
      </p:sp>
      <p:sp>
        <p:nvSpPr>
          <p:cNvPr id="3" name="Content Placeholder"/>
          <p:cNvSpPr>
            <a:spLocks noGrp="1"/>
          </p:cNvSpPr>
          <p:nvPr>
            <p:ph idx="1"/>
          </p:nvPr>
        </p:nvSpPr>
        <p:spPr>
          <a:xfrm>
            <a:off x="5827048" y="1868487"/>
            <a:ext cx="5721484" cy="4351338"/>
          </a:xfrm>
        </p:spPr>
        <p:txBody>
          <a:bodyPr>
            <a:normAutofit/>
          </a:bodyPr>
          <a:lstStyle/>
          <a:p>
            <a:pPr lvl="0"/>
            <a:r>
              <a:rPr lang="en-US" sz="1300" dirty="0"/>
              <a:t>Builtin let, o equivalente comando composto )</a:t>
            </a:r>
          </a:p>
          <a:p>
            <a:pPr lvl="1"/>
            <a:r>
              <a:rPr lang="en-US" sz="1300" dirty="0"/>
              <a:t>let N++ l’espressione viene valutata, ha effetti sulle variabili, ritorna true se risultato non è nullo, produce errori su stder ma nulla su stdout</a:t>
            </a:r>
          </a:p>
          <a:p>
            <a:pPr lvl="1"/>
            <a:r>
              <a:rPr lang="en-US" sz="1300" dirty="0"/>
              <a:t>) si comporta come “” per proteggere elementi dell’expr, riconosce variabili anche se non sono dichiarate intere e senza bisogno di prefisso $ per espansione e interpretandole come zero se non definite</a:t>
            </a:r>
          </a:p>
          <a:p>
            <a:pPr lvl="1"/>
            <a:r>
              <a:rPr lang="en-US" sz="1300" dirty="0"/>
              <a:t>Variabili mai definite non danno errore in contesto aritmetico, vengono valutate come fossero</a:t>
            </a:r>
          </a:p>
          <a:p>
            <a:pPr lvl="2"/>
            <a:r>
              <a:rPr lang="en-US" sz="1300" dirty="0"/>
              <a:t>id++ ++id post/pre incremento la variabile viene espansa prima/dopo l’incremento</a:t>
            </a:r>
          </a:p>
          <a:p>
            <a:pPr lvl="2"/>
            <a:r>
              <a:rPr lang="en-US" sz="1300" dirty="0"/>
              <a:t>+ - * / somma sottraz</a:t>
            </a:r>
          </a:p>
          <a:p>
            <a:pPr lvl="2"/>
            <a:r>
              <a:rPr lang="en-US" sz="1300" dirty="0"/>
              <a:t>** % elevamento a potenza, modulo</a:t>
            </a:r>
          </a:p>
          <a:p>
            <a:pPr lvl="2"/>
            <a:r>
              <a:rPr lang="en-US" sz="1300" dirty="0"/>
              <a:t>~ &amp; | ^ NOT NOT AND OR XOR bit a bit</a:t>
            </a:r>
          </a:p>
          <a:p>
            <a:pPr lvl="2"/>
            <a:r>
              <a:rPr lang="en-US" sz="1300" dirty="0"/>
              <a:t>&lt;&lt; &gt;&gt; shift binario a sx/dx</a:t>
            </a:r>
          </a:p>
          <a:p>
            <a:pPr lvl="2"/>
            <a:r>
              <a:rPr lang="en-US" sz="1300" dirty="0"/>
              <a:t>= *= /= += -= &lt;&lt;= &gt;&gt;= &amp;= ^= |= assegnamenti</a:t>
            </a:r>
          </a:p>
        </p:txBody>
      </p:sp>
    </p:spTree>
    <p:extLst>
      <p:ext uri="{BB962C8B-B14F-4D97-AF65-F5344CB8AC3E}">
        <p14:creationId xmlns:p14="http://schemas.microsoft.com/office/powerpoint/2010/main" val="17882646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DBC8166-481C-4473-95F5-9A5B9073B7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reeform: Shape 11">
            <a:extLst>
              <a:ext uri="{FF2B5EF4-FFF2-40B4-BE49-F238E27FC236}">
                <a16:creationId xmlns:a16="http://schemas.microsoft.com/office/drawing/2014/main" id="{A5A5CE6E-90AF-4D43-A014-1F9EC83EB9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4512467" cy="6858000"/>
          </a:xfrm>
          <a:custGeom>
            <a:avLst/>
            <a:gdLst>
              <a:gd name="connsiteX0" fmla="*/ 0 w 4512467"/>
              <a:gd name="connsiteY0" fmla="*/ 0 h 6858000"/>
              <a:gd name="connsiteX1" fmla="*/ 2579526 w 4512467"/>
              <a:gd name="connsiteY1" fmla="*/ 0 h 6858000"/>
              <a:gd name="connsiteX2" fmla="*/ 2583267 w 4512467"/>
              <a:gd name="connsiteY2" fmla="*/ 2151 h 6858000"/>
              <a:gd name="connsiteX3" fmla="*/ 4512467 w 4512467"/>
              <a:gd name="connsiteY3" fmla="*/ 3429000 h 6858000"/>
              <a:gd name="connsiteX4" fmla="*/ 2583267 w 4512467"/>
              <a:gd name="connsiteY4" fmla="*/ 6855849 h 6858000"/>
              <a:gd name="connsiteX5" fmla="*/ 2579526 w 4512467"/>
              <a:gd name="connsiteY5" fmla="*/ 6858000 h 6858000"/>
              <a:gd name="connsiteX6" fmla="*/ 0 w 451246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12467" h="6858000">
                <a:moveTo>
                  <a:pt x="0" y="0"/>
                </a:moveTo>
                <a:lnTo>
                  <a:pt x="2579526" y="0"/>
                </a:lnTo>
                <a:lnTo>
                  <a:pt x="2583267" y="2151"/>
                </a:lnTo>
                <a:cubicBezTo>
                  <a:pt x="3739868" y="704919"/>
                  <a:pt x="4512467" y="1976735"/>
                  <a:pt x="4512467" y="3429000"/>
                </a:cubicBezTo>
                <a:cubicBezTo>
                  <a:pt x="4512467" y="4881266"/>
                  <a:pt x="3739868" y="6153081"/>
                  <a:pt x="2583267" y="6855849"/>
                </a:cubicBezTo>
                <a:lnTo>
                  <a:pt x="2579526"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p:cNvSpPr>
            <a:spLocks noGrp="1"/>
          </p:cNvSpPr>
          <p:nvPr>
            <p:ph type="ctrTitle"/>
          </p:nvPr>
        </p:nvSpPr>
        <p:spPr>
          <a:xfrm>
            <a:off x="838200" y="643467"/>
            <a:ext cx="2951205" cy="5571066"/>
          </a:xfrm>
        </p:spPr>
        <p:txBody>
          <a:bodyPr>
            <a:normAutofit/>
          </a:bodyPr>
          <a:lstStyle/>
          <a:p>
            <a:r>
              <a:rPr lang="en-US">
                <a:solidFill>
                  <a:srgbClr val="FFFFFF"/>
                </a:solidFill>
              </a:rPr>
              <a:t>Installazione manuale</a:t>
            </a:r>
          </a:p>
        </p:txBody>
      </p:sp>
      <p:graphicFrame>
        <p:nvGraphicFramePr>
          <p:cNvPr id="6" name="Content Placeholder">
            <a:extLst>
              <a:ext uri="{FF2B5EF4-FFF2-40B4-BE49-F238E27FC236}">
                <a16:creationId xmlns:a16="http://schemas.microsoft.com/office/drawing/2014/main" id="{E15DF7E8-FEA1-6357-ED58-BD1640F03473}"/>
              </a:ext>
            </a:extLst>
          </p:cNvPr>
          <p:cNvGraphicFramePr>
            <a:graphicFrameLocks noGrp="1"/>
          </p:cNvGraphicFramePr>
          <p:nvPr>
            <p:ph idx="1"/>
            <p:extLst>
              <p:ext uri="{D42A27DB-BD31-4B8C-83A1-F6EECF244321}">
                <p14:modId xmlns:p14="http://schemas.microsoft.com/office/powerpoint/2010/main" val="2982873130"/>
              </p:ext>
            </p:extLst>
          </p:nvPr>
        </p:nvGraphicFramePr>
        <p:xfrm>
          <a:off x="5207640" y="643466"/>
          <a:ext cx="6291714" cy="553073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4258511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60B0EFB-53ED-4F35-B05D-F658EA021C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5" descr="Formule scritte su un lavagna">
            <a:extLst>
              <a:ext uri="{FF2B5EF4-FFF2-40B4-BE49-F238E27FC236}">
                <a16:creationId xmlns:a16="http://schemas.microsoft.com/office/drawing/2014/main" id="{1F3C476D-6A74-4787-F487-1E60108518E6}"/>
              </a:ext>
            </a:extLst>
          </p:cNvPr>
          <p:cNvPicPr>
            <a:picLocks noChangeAspect="1"/>
          </p:cNvPicPr>
          <p:nvPr/>
        </p:nvPicPr>
        <p:blipFill rotWithShape="1">
          <a:blip r:embed="rId2"/>
          <a:srcRect l="29109" r="23633" b="4"/>
          <a:stretch/>
        </p:blipFill>
        <p:spPr>
          <a:xfrm>
            <a:off x="-7366" y="10"/>
            <a:ext cx="4855591" cy="6857990"/>
          </a:xfrm>
          <a:custGeom>
            <a:avLst/>
            <a:gdLst/>
            <a:ahLst/>
            <a:cxnLst/>
            <a:rect l="l" t="t" r="r" b="b"/>
            <a:pathLst>
              <a:path w="4636517" h="6858000">
                <a:moveTo>
                  <a:pt x="0" y="0"/>
                </a:moveTo>
                <a:lnTo>
                  <a:pt x="4636517" y="0"/>
                </a:lnTo>
                <a:lnTo>
                  <a:pt x="4636517" y="6858000"/>
                </a:lnTo>
                <a:lnTo>
                  <a:pt x="0" y="6858000"/>
                </a:lnTo>
                <a:close/>
              </a:path>
            </a:pathLst>
          </a:custGeom>
        </p:spPr>
      </p:pic>
      <p:sp>
        <p:nvSpPr>
          <p:cNvPr id="12" name="!!Arc">
            <a:extLst>
              <a:ext uri="{FF2B5EF4-FFF2-40B4-BE49-F238E27FC236}">
                <a16:creationId xmlns:a16="http://schemas.microsoft.com/office/drawing/2014/main" id="{835EF3DD-7D43-4A27-8967-A92FD8CC93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73531" y="407987"/>
            <a:ext cx="2987899" cy="2987899"/>
          </a:xfrm>
          <a:prstGeom prst="arc">
            <a:avLst>
              <a:gd name="adj1" fmla="val 16200000"/>
              <a:gd name="adj2" fmla="val 2563720"/>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p:cNvSpPr>
            <a:spLocks noGrp="1"/>
          </p:cNvSpPr>
          <p:nvPr>
            <p:ph type="ctrTitle"/>
          </p:nvPr>
        </p:nvSpPr>
        <p:spPr>
          <a:xfrm>
            <a:off x="5827048" y="407987"/>
            <a:ext cx="5721484" cy="1325563"/>
          </a:xfrm>
        </p:spPr>
        <p:txBody>
          <a:bodyPr>
            <a:normAutofit/>
          </a:bodyPr>
          <a:lstStyle/>
          <a:p>
            <a:r>
              <a:rPr lang="en-US" dirty="0"/>
              <a:t>Arithmetic Expansion</a:t>
            </a:r>
          </a:p>
        </p:txBody>
      </p:sp>
      <p:sp>
        <p:nvSpPr>
          <p:cNvPr id="3" name="Content Placeholder"/>
          <p:cNvSpPr>
            <a:spLocks noGrp="1"/>
          </p:cNvSpPr>
          <p:nvPr>
            <p:ph idx="1"/>
          </p:nvPr>
        </p:nvSpPr>
        <p:spPr>
          <a:xfrm>
            <a:off x="5827048" y="1868487"/>
            <a:ext cx="5721484" cy="4351338"/>
          </a:xfrm>
        </p:spPr>
        <p:txBody>
          <a:bodyPr>
            <a:normAutofit/>
          </a:bodyPr>
          <a:lstStyle/>
          <a:p>
            <a:pPr lvl="0"/>
            <a:r>
              <a:rPr lang="en-US" dirty="0"/>
              <a:t>Builtin let, o equivalente comando composto )</a:t>
            </a:r>
          </a:p>
          <a:p>
            <a:pPr lvl="2"/>
            <a:r>
              <a:rPr lang="en-US" dirty="0"/>
              <a:t>&lt;= &gt;= &lt; &gt; == !</a:t>
            </a:r>
          </a:p>
          <a:p>
            <a:pPr lvl="2"/>
            <a:r>
              <a:rPr lang="en-US" dirty="0"/>
              <a:t>&amp;&amp; || AND OR logico</a:t>
            </a:r>
          </a:p>
          <a:p>
            <a:pPr lvl="2"/>
            <a:r>
              <a:rPr lang="en-US" dirty="0"/>
              <a:t>expr?</a:t>
            </a:r>
          </a:p>
          <a:p>
            <a:pPr lvl="1"/>
            <a:r>
              <a:rPr lang="en-US" dirty="0"/>
              <a:t>I numeri si possono esprimere tra base 2 e base 64 con prefisso B#num→ base B</a:t>
            </a:r>
          </a:p>
          <a:p>
            <a:pPr lvl="2"/>
            <a:r>
              <a:rPr lang="en-US" dirty="0"/>
              <a:t>default 10, prefisso 0 ottale, prefisso 0x esadecimale</a:t>
            </a:r>
          </a:p>
          <a:p>
            <a:pPr lvl="2"/>
            <a:r>
              <a:rPr lang="en-US" dirty="0"/>
              <a:t>cifre utilizzabili 0..9a..z..Z@_</a:t>
            </a:r>
          </a:p>
        </p:txBody>
      </p:sp>
    </p:spTree>
    <p:extLst>
      <p:ext uri="{BB962C8B-B14F-4D97-AF65-F5344CB8AC3E}">
        <p14:creationId xmlns:p14="http://schemas.microsoft.com/office/powerpoint/2010/main" val="236718860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0461F72-A27E-48C5-A99A-B5EEDA7456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p:cNvSpPr>
            <a:spLocks noGrp="1"/>
          </p:cNvSpPr>
          <p:nvPr>
            <p:ph type="ctrTitle"/>
          </p:nvPr>
        </p:nvSpPr>
        <p:spPr>
          <a:xfrm>
            <a:off x="1524000" y="3349167"/>
            <a:ext cx="9144000" cy="1748373"/>
          </a:xfrm>
        </p:spPr>
        <p:txBody>
          <a:bodyPr>
            <a:normAutofit/>
          </a:bodyPr>
          <a:lstStyle/>
          <a:p>
            <a:r>
              <a:rPr lang="en-US" dirty="0"/>
              <a:t>Controllo di flusso</a:t>
            </a:r>
          </a:p>
        </p:txBody>
      </p:sp>
      <p:pic>
        <p:nvPicPr>
          <p:cNvPr id="7" name="Graphic 6" descr="Gears">
            <a:extLst>
              <a:ext uri="{FF2B5EF4-FFF2-40B4-BE49-F238E27FC236}">
                <a16:creationId xmlns:a16="http://schemas.microsoft.com/office/drawing/2014/main" id="{E58340B7-FB16-62A1-C674-63AB668FF09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869584" y="643467"/>
            <a:ext cx="2452830" cy="2452830"/>
          </a:xfrm>
          <a:custGeom>
            <a:avLst/>
            <a:gdLst/>
            <a:ahLst/>
            <a:cxnLst/>
            <a:rect l="l" t="t" r="r" b="b"/>
            <a:pathLst>
              <a:path w="9143998" h="2473607">
                <a:moveTo>
                  <a:pt x="64634" y="0"/>
                </a:moveTo>
                <a:lnTo>
                  <a:pt x="9079363" y="0"/>
                </a:lnTo>
                <a:cubicBezTo>
                  <a:pt x="9115060" y="0"/>
                  <a:pt x="9143998" y="28938"/>
                  <a:pt x="9143998" y="64635"/>
                </a:cubicBezTo>
                <a:lnTo>
                  <a:pt x="9143998" y="2408972"/>
                </a:lnTo>
                <a:cubicBezTo>
                  <a:pt x="9143998" y="2444669"/>
                  <a:pt x="9115060" y="2473607"/>
                  <a:pt x="9079363" y="2473607"/>
                </a:cubicBezTo>
                <a:lnTo>
                  <a:pt x="64634" y="2473607"/>
                </a:lnTo>
                <a:cubicBezTo>
                  <a:pt x="46786" y="2473607"/>
                  <a:pt x="30627" y="2466373"/>
                  <a:pt x="18930" y="2454676"/>
                </a:cubicBezTo>
                <a:lnTo>
                  <a:pt x="0" y="2408974"/>
                </a:lnTo>
                <a:lnTo>
                  <a:pt x="0" y="64633"/>
                </a:lnTo>
                <a:lnTo>
                  <a:pt x="18930" y="18931"/>
                </a:lnTo>
                <a:cubicBezTo>
                  <a:pt x="30627" y="7235"/>
                  <a:pt x="46786" y="0"/>
                  <a:pt x="64634" y="0"/>
                </a:cubicBezTo>
                <a:close/>
              </a:path>
            </a:pathLst>
          </a:custGeom>
        </p:spPr>
      </p:pic>
      <p:sp>
        <p:nvSpPr>
          <p:cNvPr id="12" name="Oval 11">
            <a:extLst>
              <a:ext uri="{FF2B5EF4-FFF2-40B4-BE49-F238E27FC236}">
                <a16:creationId xmlns:a16="http://schemas.microsoft.com/office/drawing/2014/main" id="{DF382E8D-312B-4792-A211-0BDE37F6F5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65562" y="2623216"/>
            <a:ext cx="546100" cy="5461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B9BD5"/>
              </a:solidFill>
              <a:effectLst/>
              <a:uLnTx/>
              <a:uFillTx/>
              <a:latin typeface="Calibri" panose="020F0502020204030204"/>
              <a:ea typeface="+mn-ea"/>
              <a:cs typeface="+mn-cs"/>
            </a:endParaRPr>
          </a:p>
        </p:txBody>
      </p:sp>
      <p:sp>
        <p:nvSpPr>
          <p:cNvPr id="14" name="Arc 13">
            <a:extLst>
              <a:ext uri="{FF2B5EF4-FFF2-40B4-BE49-F238E27FC236}">
                <a16:creationId xmlns:a16="http://schemas.microsoft.com/office/drawing/2014/main" id="{036F9B07-02BE-4BD5-BA9D-E91B8A456B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38539" y="361268"/>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403835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60B0EFB-53ED-4F35-B05D-F658EA021C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5" descr="Piles of various wholegrain foods">
            <a:extLst>
              <a:ext uri="{FF2B5EF4-FFF2-40B4-BE49-F238E27FC236}">
                <a16:creationId xmlns:a16="http://schemas.microsoft.com/office/drawing/2014/main" id="{63E4BB02-7654-D2DF-9FC8-09FF3EB361FF}"/>
              </a:ext>
            </a:extLst>
          </p:cNvPr>
          <p:cNvPicPr>
            <a:picLocks noChangeAspect="1"/>
          </p:cNvPicPr>
          <p:nvPr/>
        </p:nvPicPr>
        <p:blipFill rotWithShape="1">
          <a:blip r:embed="rId2"/>
          <a:srcRect l="22127" r="30681" b="-3"/>
          <a:stretch/>
        </p:blipFill>
        <p:spPr>
          <a:xfrm>
            <a:off x="-7366" y="10"/>
            <a:ext cx="4855591" cy="6857990"/>
          </a:xfrm>
          <a:custGeom>
            <a:avLst/>
            <a:gdLst/>
            <a:ahLst/>
            <a:cxnLst/>
            <a:rect l="l" t="t" r="r" b="b"/>
            <a:pathLst>
              <a:path w="4636517" h="6858000">
                <a:moveTo>
                  <a:pt x="0" y="0"/>
                </a:moveTo>
                <a:lnTo>
                  <a:pt x="4636517" y="0"/>
                </a:lnTo>
                <a:lnTo>
                  <a:pt x="4636517" y="6858000"/>
                </a:lnTo>
                <a:lnTo>
                  <a:pt x="0" y="6858000"/>
                </a:lnTo>
                <a:close/>
              </a:path>
            </a:pathLst>
          </a:custGeom>
        </p:spPr>
      </p:pic>
      <p:sp>
        <p:nvSpPr>
          <p:cNvPr id="12" name="!!Arc">
            <a:extLst>
              <a:ext uri="{FF2B5EF4-FFF2-40B4-BE49-F238E27FC236}">
                <a16:creationId xmlns:a16="http://schemas.microsoft.com/office/drawing/2014/main" id="{835EF3DD-7D43-4A27-8967-A92FD8CC93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73531" y="407987"/>
            <a:ext cx="2987899" cy="2987899"/>
          </a:xfrm>
          <a:prstGeom prst="arc">
            <a:avLst>
              <a:gd name="adj1" fmla="val 16200000"/>
              <a:gd name="adj2" fmla="val 2563720"/>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p:cNvSpPr>
            <a:spLocks noGrp="1"/>
          </p:cNvSpPr>
          <p:nvPr>
            <p:ph type="ctrTitle"/>
          </p:nvPr>
        </p:nvSpPr>
        <p:spPr>
          <a:xfrm>
            <a:off x="5827048" y="407987"/>
            <a:ext cx="5721484" cy="1325563"/>
          </a:xfrm>
        </p:spPr>
        <p:txBody>
          <a:bodyPr>
            <a:normAutofit/>
          </a:bodyPr>
          <a:lstStyle/>
          <a:p>
            <a:r>
              <a:rPr lang="en-US" dirty="0"/>
              <a:t>Sequenze</a:t>
            </a:r>
          </a:p>
        </p:txBody>
      </p:sp>
      <p:sp>
        <p:nvSpPr>
          <p:cNvPr id="3" name="Content Placeholder"/>
          <p:cNvSpPr>
            <a:spLocks noGrp="1"/>
          </p:cNvSpPr>
          <p:nvPr>
            <p:ph idx="1"/>
          </p:nvPr>
        </p:nvSpPr>
        <p:spPr>
          <a:xfrm>
            <a:off x="5827048" y="1868487"/>
            <a:ext cx="5721484" cy="4351338"/>
          </a:xfrm>
        </p:spPr>
        <p:txBody>
          <a:bodyPr>
            <a:normAutofit/>
          </a:bodyPr>
          <a:lstStyle/>
          <a:p>
            <a:pPr lvl="0"/>
            <a:r>
              <a:rPr lang="en-US" dirty="0"/>
              <a:t>$'\x0a' produce ASCII newline</a:t>
            </a:r>
          </a:p>
        </p:txBody>
      </p:sp>
    </p:spTree>
    <p:extLst>
      <p:ext uri="{BB962C8B-B14F-4D97-AF65-F5344CB8AC3E}">
        <p14:creationId xmlns:p14="http://schemas.microsoft.com/office/powerpoint/2010/main" val="186543068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60B0EFB-53ED-4F35-B05D-F658EA021C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5" descr="Formule matematiche complesse su una lavagna">
            <a:extLst>
              <a:ext uri="{FF2B5EF4-FFF2-40B4-BE49-F238E27FC236}">
                <a16:creationId xmlns:a16="http://schemas.microsoft.com/office/drawing/2014/main" id="{E49A30EF-CA21-E944-E66C-C73BB9D8D8F8}"/>
              </a:ext>
            </a:extLst>
          </p:cNvPr>
          <p:cNvPicPr>
            <a:picLocks noChangeAspect="1"/>
          </p:cNvPicPr>
          <p:nvPr/>
        </p:nvPicPr>
        <p:blipFill rotWithShape="1">
          <a:blip r:embed="rId2"/>
          <a:srcRect l="18058" r="30323" b="-9"/>
          <a:stretch/>
        </p:blipFill>
        <p:spPr>
          <a:xfrm>
            <a:off x="-7366" y="10"/>
            <a:ext cx="4855591" cy="6857990"/>
          </a:xfrm>
          <a:custGeom>
            <a:avLst/>
            <a:gdLst/>
            <a:ahLst/>
            <a:cxnLst/>
            <a:rect l="l" t="t" r="r" b="b"/>
            <a:pathLst>
              <a:path w="4636517" h="6858000">
                <a:moveTo>
                  <a:pt x="0" y="0"/>
                </a:moveTo>
                <a:lnTo>
                  <a:pt x="4636517" y="0"/>
                </a:lnTo>
                <a:lnTo>
                  <a:pt x="4636517" y="6858000"/>
                </a:lnTo>
                <a:lnTo>
                  <a:pt x="0" y="6858000"/>
                </a:lnTo>
                <a:close/>
              </a:path>
            </a:pathLst>
          </a:custGeom>
        </p:spPr>
      </p:pic>
      <p:sp>
        <p:nvSpPr>
          <p:cNvPr id="12" name="!!Arc">
            <a:extLst>
              <a:ext uri="{FF2B5EF4-FFF2-40B4-BE49-F238E27FC236}">
                <a16:creationId xmlns:a16="http://schemas.microsoft.com/office/drawing/2014/main" id="{835EF3DD-7D43-4A27-8967-A92FD8CC93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73531" y="407987"/>
            <a:ext cx="2987899" cy="2987899"/>
          </a:xfrm>
          <a:prstGeom prst="arc">
            <a:avLst>
              <a:gd name="adj1" fmla="val 16200000"/>
              <a:gd name="adj2" fmla="val 2563720"/>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p:cNvSpPr>
            <a:spLocks noGrp="1"/>
          </p:cNvSpPr>
          <p:nvPr>
            <p:ph type="ctrTitle"/>
          </p:nvPr>
        </p:nvSpPr>
        <p:spPr>
          <a:xfrm>
            <a:off x="5827048" y="407987"/>
            <a:ext cx="5721484" cy="1325563"/>
          </a:xfrm>
        </p:spPr>
        <p:txBody>
          <a:bodyPr>
            <a:normAutofit/>
          </a:bodyPr>
          <a:lstStyle/>
          <a:p>
            <a:r>
              <a:rPr lang="en-US" dirty="0"/>
              <a:t>Funzioni</a:t>
            </a:r>
          </a:p>
        </p:txBody>
      </p:sp>
      <p:sp>
        <p:nvSpPr>
          <p:cNvPr id="3" name="Content Placeholder"/>
          <p:cNvSpPr>
            <a:spLocks noGrp="1"/>
          </p:cNvSpPr>
          <p:nvPr>
            <p:ph idx="1"/>
          </p:nvPr>
        </p:nvSpPr>
        <p:spPr>
          <a:xfrm>
            <a:off x="5827048" y="1868487"/>
            <a:ext cx="5721484" cy="4351338"/>
          </a:xfrm>
        </p:spPr>
        <p:txBody>
          <a:bodyPr>
            <a:normAutofit/>
          </a:bodyPr>
          <a:lstStyle/>
          <a:p>
            <a:pPr lvl="0"/>
            <a:r>
              <a:rPr lang="en-US" sz="1900" dirty="0"/>
              <a:t>Le funzioni sono sequenze con un nome function NOME</a:t>
            </a:r>
          </a:p>
          <a:p>
            <a:pPr lvl="0"/>
            <a:r>
              <a:rPr lang="en-US" sz="1900" dirty="0"/>
              <a:t>Possono ricevere parametri, utilizzabili all’interno allo stesso modo dei parametri posizionali degli script $1,$2… ma appunto per questo i valori passati allo script non possono essere visti internamente alla funzione, solo $0 resta impostato al nome dello script</a:t>
            </a:r>
          </a:p>
          <a:p>
            <a:pPr lvl="0"/>
            <a:r>
              <a:rPr lang="en-US" sz="1900" dirty="0"/>
              <a:t>Per le invocazioni in pipeline la funzione verrò eseguita dalla shell figlia creata in automatico: scrivendo cat miofile | function | sort si ha creazione automatica di 3 shell; in questo caso non è più vero che lo spazio di memoria è lo stesso del chiamante!</a:t>
            </a:r>
          </a:p>
        </p:txBody>
      </p:sp>
    </p:spTree>
    <p:extLst>
      <p:ext uri="{BB962C8B-B14F-4D97-AF65-F5344CB8AC3E}">
        <p14:creationId xmlns:p14="http://schemas.microsoft.com/office/powerpoint/2010/main" val="290255162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45D489D-16E1-484D-867B-144368D74B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49A496F5-B01E-4BF8-9D1E-C4E53B6F96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2257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Arc 13">
            <a:extLst>
              <a:ext uri="{FF2B5EF4-FFF2-40B4-BE49-F238E27FC236}">
                <a16:creationId xmlns:a16="http://schemas.microsoft.com/office/drawing/2014/main" id="{6E895C8D-1379-40B8-8B1B-B6F5AEAF0A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746107">
            <a:off x="2906963" y="1348064"/>
            <a:ext cx="2987899" cy="2987899"/>
          </a:xfrm>
          <a:prstGeom prst="arc">
            <a:avLst>
              <a:gd name="adj1" fmla="val 14612914"/>
              <a:gd name="adj2" fmla="val 0"/>
            </a:avLst>
          </a:prstGeom>
          <a:ln w="127000" cap="rnd">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p:cNvSpPr>
            <a:spLocks noGrp="1"/>
          </p:cNvSpPr>
          <p:nvPr>
            <p:ph type="ctrTitle"/>
          </p:nvPr>
        </p:nvSpPr>
        <p:spPr>
          <a:xfrm>
            <a:off x="838200" y="643467"/>
            <a:ext cx="2951205" cy="5571066"/>
          </a:xfrm>
        </p:spPr>
        <p:txBody>
          <a:bodyPr>
            <a:normAutofit/>
          </a:bodyPr>
          <a:lstStyle/>
          <a:p>
            <a:r>
              <a:rPr lang="en-US">
                <a:solidFill>
                  <a:srgbClr val="FFFFFF"/>
                </a:solidFill>
              </a:rPr>
              <a:t>Valutazione delle condizioni</a:t>
            </a:r>
          </a:p>
        </p:txBody>
      </p:sp>
      <p:graphicFrame>
        <p:nvGraphicFramePr>
          <p:cNvPr id="6" name="Content Placeholder">
            <a:extLst>
              <a:ext uri="{FF2B5EF4-FFF2-40B4-BE49-F238E27FC236}">
                <a16:creationId xmlns:a16="http://schemas.microsoft.com/office/drawing/2014/main" id="{762EC061-7AF5-3F50-095D-2318E599FF7B}"/>
              </a:ext>
            </a:extLst>
          </p:cNvPr>
          <p:cNvGraphicFramePr>
            <a:graphicFrameLocks noGrp="1"/>
          </p:cNvGraphicFramePr>
          <p:nvPr>
            <p:ph idx="1"/>
            <p:extLst>
              <p:ext uri="{D42A27DB-BD31-4B8C-83A1-F6EECF244321}">
                <p14:modId xmlns:p14="http://schemas.microsoft.com/office/powerpoint/2010/main" val="2388422306"/>
              </p:ext>
            </p:extLst>
          </p:nvPr>
        </p:nvGraphicFramePr>
        <p:xfrm>
          <a:off x="5237018" y="653693"/>
          <a:ext cx="6303729" cy="556083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5649072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60B0EFB-53ED-4F35-B05D-F658EA021C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5" descr="Formule scritte su un lavagna">
            <a:extLst>
              <a:ext uri="{FF2B5EF4-FFF2-40B4-BE49-F238E27FC236}">
                <a16:creationId xmlns:a16="http://schemas.microsoft.com/office/drawing/2014/main" id="{1AE37D70-1286-DEAC-0F5F-AFA39F2FDB78}"/>
              </a:ext>
            </a:extLst>
          </p:cNvPr>
          <p:cNvPicPr>
            <a:picLocks noChangeAspect="1"/>
          </p:cNvPicPr>
          <p:nvPr/>
        </p:nvPicPr>
        <p:blipFill rotWithShape="1">
          <a:blip r:embed="rId2"/>
          <a:srcRect l="29109" r="23633" b="4"/>
          <a:stretch/>
        </p:blipFill>
        <p:spPr>
          <a:xfrm>
            <a:off x="-7366" y="10"/>
            <a:ext cx="4855591" cy="6857990"/>
          </a:xfrm>
          <a:custGeom>
            <a:avLst/>
            <a:gdLst/>
            <a:ahLst/>
            <a:cxnLst/>
            <a:rect l="l" t="t" r="r" b="b"/>
            <a:pathLst>
              <a:path w="4636517" h="6858000">
                <a:moveTo>
                  <a:pt x="0" y="0"/>
                </a:moveTo>
                <a:lnTo>
                  <a:pt x="4636517" y="0"/>
                </a:lnTo>
                <a:lnTo>
                  <a:pt x="4636517" y="6858000"/>
                </a:lnTo>
                <a:lnTo>
                  <a:pt x="0" y="6858000"/>
                </a:lnTo>
                <a:close/>
              </a:path>
            </a:pathLst>
          </a:custGeom>
        </p:spPr>
      </p:pic>
      <p:sp>
        <p:nvSpPr>
          <p:cNvPr id="12" name="!!Arc">
            <a:extLst>
              <a:ext uri="{FF2B5EF4-FFF2-40B4-BE49-F238E27FC236}">
                <a16:creationId xmlns:a16="http://schemas.microsoft.com/office/drawing/2014/main" id="{835EF3DD-7D43-4A27-8967-A92FD8CC93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73531" y="407987"/>
            <a:ext cx="2987899" cy="2987899"/>
          </a:xfrm>
          <a:prstGeom prst="arc">
            <a:avLst>
              <a:gd name="adj1" fmla="val 16200000"/>
              <a:gd name="adj2" fmla="val 2563720"/>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p:cNvSpPr>
            <a:spLocks noGrp="1"/>
          </p:cNvSpPr>
          <p:nvPr>
            <p:ph type="ctrTitle"/>
          </p:nvPr>
        </p:nvSpPr>
        <p:spPr>
          <a:xfrm>
            <a:off x="5827048" y="407987"/>
            <a:ext cx="5721484" cy="1325563"/>
          </a:xfrm>
        </p:spPr>
        <p:txBody>
          <a:bodyPr>
            <a:normAutofit/>
          </a:bodyPr>
          <a:lstStyle/>
          <a:p>
            <a:r>
              <a:rPr lang="en-US" dirty="0"/>
              <a:t>Valutazione delle condizioni</a:t>
            </a:r>
          </a:p>
        </p:txBody>
      </p:sp>
      <p:sp>
        <p:nvSpPr>
          <p:cNvPr id="3" name="Content Placeholder"/>
          <p:cNvSpPr>
            <a:spLocks noGrp="1"/>
          </p:cNvSpPr>
          <p:nvPr>
            <p:ph idx="1"/>
          </p:nvPr>
        </p:nvSpPr>
        <p:spPr>
          <a:xfrm>
            <a:off x="5827048" y="1868487"/>
            <a:ext cx="5721484" cy="4351338"/>
          </a:xfrm>
        </p:spPr>
        <p:txBody>
          <a:bodyPr>
            <a:normAutofit/>
          </a:bodyPr>
          <a:lstStyle/>
          <a:p>
            <a:pPr lvl="0"/>
            <a:r>
              <a:rPr lang="en-US" dirty="0"/>
              <a:t>test e come ultimo parametro) e seguiti da un’espressione la valutano e ritornano 0 o 1 in base al risultato</a:t>
            </a:r>
          </a:p>
          <a:p>
            <a:pPr lvl="1"/>
            <a:r>
              <a:rPr lang="en-US" dirty="0"/>
              <a:t>Test unari, un solo parametro: test OP ARG</a:t>
            </a:r>
          </a:p>
          <a:p>
            <a:pPr lvl="2"/>
            <a:r>
              <a:rPr lang="en-US" dirty="0"/>
              <a:t>su stringhe</a:t>
            </a:r>
          </a:p>
          <a:p>
            <a:pPr lvl="3"/>
            <a:r>
              <a:rPr lang="en-US" dirty="0"/>
              <a:t>-z true se stringa è vuota</a:t>
            </a:r>
          </a:p>
          <a:p>
            <a:pPr lvl="3"/>
            <a:r>
              <a:rPr lang="en-US" dirty="0"/>
              <a:t>-n true se string è non vuota</a:t>
            </a:r>
          </a:p>
          <a:p>
            <a:pPr lvl="2"/>
            <a:r>
              <a:rPr lang="en-US" dirty="0"/>
              <a:t>su file</a:t>
            </a:r>
          </a:p>
          <a:p>
            <a:pPr lvl="3"/>
            <a:r>
              <a:rPr lang="en-US" dirty="0"/>
              <a:t>-e true se file esiste</a:t>
            </a:r>
          </a:p>
          <a:p>
            <a:pPr lvl="3"/>
            <a:r>
              <a:rPr lang="en-US" dirty="0"/>
              <a:t>-f true se è file regolare</a:t>
            </a:r>
          </a:p>
          <a:p>
            <a:pPr lvl="3"/>
            <a:r>
              <a:rPr lang="en-US" dirty="0"/>
              <a:t>-d true se è directory</a:t>
            </a:r>
          </a:p>
          <a:p>
            <a:pPr lvl="3"/>
            <a:r>
              <a:rPr lang="en-US" dirty="0"/>
              <a:t>-s true se file non è vuoto</a:t>
            </a:r>
          </a:p>
        </p:txBody>
      </p:sp>
    </p:spTree>
    <p:extLst>
      <p:ext uri="{BB962C8B-B14F-4D97-AF65-F5344CB8AC3E}">
        <p14:creationId xmlns:p14="http://schemas.microsoft.com/office/powerpoint/2010/main" val="186421369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60B0EFB-53ED-4F35-B05D-F658EA021C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5" descr="Una fila di campioni per test medico">
            <a:extLst>
              <a:ext uri="{FF2B5EF4-FFF2-40B4-BE49-F238E27FC236}">
                <a16:creationId xmlns:a16="http://schemas.microsoft.com/office/drawing/2014/main" id="{12A6626C-13EC-1427-BDDE-C45F9CD5B1F4}"/>
              </a:ext>
            </a:extLst>
          </p:cNvPr>
          <p:cNvPicPr>
            <a:picLocks noChangeAspect="1"/>
          </p:cNvPicPr>
          <p:nvPr/>
        </p:nvPicPr>
        <p:blipFill rotWithShape="1">
          <a:blip r:embed="rId2"/>
          <a:srcRect l="46238" r="663" b="4"/>
          <a:stretch/>
        </p:blipFill>
        <p:spPr>
          <a:xfrm>
            <a:off x="-7366" y="10"/>
            <a:ext cx="4855591" cy="6857990"/>
          </a:xfrm>
          <a:custGeom>
            <a:avLst/>
            <a:gdLst/>
            <a:ahLst/>
            <a:cxnLst/>
            <a:rect l="l" t="t" r="r" b="b"/>
            <a:pathLst>
              <a:path w="4636517" h="6858000">
                <a:moveTo>
                  <a:pt x="0" y="0"/>
                </a:moveTo>
                <a:lnTo>
                  <a:pt x="4636517" y="0"/>
                </a:lnTo>
                <a:lnTo>
                  <a:pt x="4636517" y="6858000"/>
                </a:lnTo>
                <a:lnTo>
                  <a:pt x="0" y="6858000"/>
                </a:lnTo>
                <a:close/>
              </a:path>
            </a:pathLst>
          </a:custGeom>
        </p:spPr>
      </p:pic>
      <p:sp>
        <p:nvSpPr>
          <p:cNvPr id="12" name="!!Arc">
            <a:extLst>
              <a:ext uri="{FF2B5EF4-FFF2-40B4-BE49-F238E27FC236}">
                <a16:creationId xmlns:a16="http://schemas.microsoft.com/office/drawing/2014/main" id="{835EF3DD-7D43-4A27-8967-A92FD8CC93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73531" y="407987"/>
            <a:ext cx="2987899" cy="2987899"/>
          </a:xfrm>
          <a:prstGeom prst="arc">
            <a:avLst>
              <a:gd name="adj1" fmla="val 16200000"/>
              <a:gd name="adj2" fmla="val 2563720"/>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p:cNvSpPr>
            <a:spLocks noGrp="1"/>
          </p:cNvSpPr>
          <p:nvPr>
            <p:ph type="ctrTitle"/>
          </p:nvPr>
        </p:nvSpPr>
        <p:spPr>
          <a:xfrm>
            <a:off x="5827048" y="407987"/>
            <a:ext cx="5721484" cy="1325563"/>
          </a:xfrm>
        </p:spPr>
        <p:txBody>
          <a:bodyPr>
            <a:normAutofit/>
          </a:bodyPr>
          <a:lstStyle/>
          <a:p>
            <a:r>
              <a:rPr lang="en-US" dirty="0"/>
              <a:t>Valutazione delle condizioni</a:t>
            </a:r>
          </a:p>
        </p:txBody>
      </p:sp>
      <p:sp>
        <p:nvSpPr>
          <p:cNvPr id="3" name="Content Placeholder"/>
          <p:cNvSpPr>
            <a:spLocks noGrp="1"/>
          </p:cNvSpPr>
          <p:nvPr>
            <p:ph idx="1"/>
          </p:nvPr>
        </p:nvSpPr>
        <p:spPr>
          <a:xfrm>
            <a:off x="5827048" y="1868487"/>
            <a:ext cx="5721484" cy="4351338"/>
          </a:xfrm>
        </p:spPr>
        <p:txBody>
          <a:bodyPr>
            <a:normAutofit/>
          </a:bodyPr>
          <a:lstStyle/>
          <a:p>
            <a:pPr lvl="0"/>
            <a:r>
              <a:rPr lang="en-US" sz="1700" dirty="0"/>
              <a:t>test e come ultimo parametro) e seguiti da un’espressione la valutano e ritornano 0 o 1 in base al risultato</a:t>
            </a:r>
          </a:p>
          <a:p>
            <a:pPr lvl="2"/>
            <a:r>
              <a:rPr lang="en-US" sz="1700" dirty="0"/>
              <a:t>altri 20 su help test</a:t>
            </a:r>
          </a:p>
          <a:p>
            <a:pPr lvl="1"/>
            <a:r>
              <a:rPr lang="en-US" sz="1700" dirty="0"/>
              <a:t>Test binari, due parametri: test ARG1 OP ARG2</a:t>
            </a:r>
          </a:p>
          <a:p>
            <a:pPr lvl="2"/>
            <a:r>
              <a:rPr lang="en-US" sz="1700" dirty="0"/>
              <a:t>confronto lessicale tra stringhe</a:t>
            </a:r>
          </a:p>
          <a:p>
            <a:pPr lvl="3"/>
            <a:r>
              <a:rPr lang="en-US" sz="1700" dirty="0"/>
              <a:t>=, !</a:t>
            </a:r>
          </a:p>
          <a:p>
            <a:pPr lvl="2"/>
            <a:r>
              <a:rPr lang="en-US" sz="1700" dirty="0"/>
              <a:t>confronto numerico tra stringhe</a:t>
            </a:r>
          </a:p>
          <a:p>
            <a:pPr lvl="3"/>
            <a:r>
              <a:rPr lang="en-US" sz="1700" dirty="0"/>
              <a:t>-eq, -ne equal, not equal</a:t>
            </a:r>
          </a:p>
          <a:p>
            <a:pPr lvl="3"/>
            <a:r>
              <a:rPr lang="en-US" sz="1700" dirty="0"/>
              <a:t>-lt, -le less than, less or equal</a:t>
            </a:r>
          </a:p>
          <a:p>
            <a:pPr lvl="3"/>
            <a:r>
              <a:rPr lang="en-US" sz="1700" dirty="0"/>
              <a:t>-gt, -ge greater than, greater or equal</a:t>
            </a:r>
          </a:p>
          <a:p>
            <a:pPr lvl="2"/>
            <a:r>
              <a:rPr lang="en-US" sz="1700" dirty="0"/>
              <a:t>confronto tra file</a:t>
            </a:r>
          </a:p>
        </p:txBody>
      </p:sp>
    </p:spTree>
    <p:extLst>
      <p:ext uri="{BB962C8B-B14F-4D97-AF65-F5344CB8AC3E}">
        <p14:creationId xmlns:p14="http://schemas.microsoft.com/office/powerpoint/2010/main" val="65132457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60B0EFB-53ED-4F35-B05D-F658EA021C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5" descr="Righelli e goniometri colorati">
            <a:extLst>
              <a:ext uri="{FF2B5EF4-FFF2-40B4-BE49-F238E27FC236}">
                <a16:creationId xmlns:a16="http://schemas.microsoft.com/office/drawing/2014/main" id="{621E8398-8B98-159B-69C0-5E8A3B1797B2}"/>
              </a:ext>
            </a:extLst>
          </p:cNvPr>
          <p:cNvPicPr>
            <a:picLocks noChangeAspect="1"/>
          </p:cNvPicPr>
          <p:nvPr/>
        </p:nvPicPr>
        <p:blipFill rotWithShape="1">
          <a:blip r:embed="rId2"/>
          <a:srcRect l="33089" r="19823" b="-5"/>
          <a:stretch/>
        </p:blipFill>
        <p:spPr>
          <a:xfrm>
            <a:off x="-7366" y="10"/>
            <a:ext cx="4855591" cy="6857990"/>
          </a:xfrm>
          <a:custGeom>
            <a:avLst/>
            <a:gdLst/>
            <a:ahLst/>
            <a:cxnLst/>
            <a:rect l="l" t="t" r="r" b="b"/>
            <a:pathLst>
              <a:path w="4636517" h="6858000">
                <a:moveTo>
                  <a:pt x="0" y="0"/>
                </a:moveTo>
                <a:lnTo>
                  <a:pt x="4636517" y="0"/>
                </a:lnTo>
                <a:lnTo>
                  <a:pt x="4636517" y="6858000"/>
                </a:lnTo>
                <a:lnTo>
                  <a:pt x="0" y="6858000"/>
                </a:lnTo>
                <a:close/>
              </a:path>
            </a:pathLst>
          </a:custGeom>
        </p:spPr>
      </p:pic>
      <p:sp>
        <p:nvSpPr>
          <p:cNvPr id="12" name="!!Arc">
            <a:extLst>
              <a:ext uri="{FF2B5EF4-FFF2-40B4-BE49-F238E27FC236}">
                <a16:creationId xmlns:a16="http://schemas.microsoft.com/office/drawing/2014/main" id="{835EF3DD-7D43-4A27-8967-A92FD8CC93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73531" y="407987"/>
            <a:ext cx="2987899" cy="2987899"/>
          </a:xfrm>
          <a:prstGeom prst="arc">
            <a:avLst>
              <a:gd name="adj1" fmla="val 16200000"/>
              <a:gd name="adj2" fmla="val 2563720"/>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p:cNvSpPr>
            <a:spLocks noGrp="1"/>
          </p:cNvSpPr>
          <p:nvPr>
            <p:ph type="ctrTitle"/>
          </p:nvPr>
        </p:nvSpPr>
        <p:spPr>
          <a:xfrm>
            <a:off x="5827048" y="407987"/>
            <a:ext cx="5721484" cy="1325563"/>
          </a:xfrm>
        </p:spPr>
        <p:txBody>
          <a:bodyPr>
            <a:normAutofit/>
          </a:bodyPr>
          <a:lstStyle/>
          <a:p>
            <a:r>
              <a:rPr lang="en-US" dirty="0"/>
              <a:t>Valutazione delle condizioni</a:t>
            </a:r>
          </a:p>
        </p:txBody>
      </p:sp>
      <p:sp>
        <p:nvSpPr>
          <p:cNvPr id="3" name="Content Placeholder"/>
          <p:cNvSpPr>
            <a:spLocks noGrp="1"/>
          </p:cNvSpPr>
          <p:nvPr>
            <p:ph idx="1"/>
          </p:nvPr>
        </p:nvSpPr>
        <p:spPr>
          <a:xfrm>
            <a:off x="5827048" y="1868487"/>
            <a:ext cx="5721484" cy="4351338"/>
          </a:xfrm>
        </p:spPr>
        <p:txBody>
          <a:bodyPr>
            <a:normAutofit/>
          </a:bodyPr>
          <a:lstStyle/>
          <a:p>
            <a:pPr lvl="0"/>
            <a:r>
              <a:rPr lang="en-US" sz="1300" dirty="0"/>
              <a:t>test e come ultimo parametro) e seguiti da un’espressione la valutano e ritornano 0 o 1 in base al risultato</a:t>
            </a:r>
          </a:p>
          <a:p>
            <a:pPr lvl="3"/>
            <a:r>
              <a:rPr lang="en-US" sz="1300" dirty="0"/>
              <a:t>-nt newer than</a:t>
            </a:r>
          </a:p>
          <a:p>
            <a:pPr lvl="3"/>
            <a:r>
              <a:rPr lang="en-US" sz="1300" dirty="0"/>
              <a:t>-ot older than</a:t>
            </a:r>
          </a:p>
          <a:p>
            <a:pPr lvl="1"/>
            <a:r>
              <a:rPr lang="en-US" sz="1300" dirty="0"/>
              <a:t>op binari == e !</a:t>
            </a:r>
          </a:p>
          <a:p>
            <a:pPr lvl="2"/>
            <a:r>
              <a:rPr lang="en-US" sz="1300" dirty="0"/>
              <a:t>Es</a:t>
            </a:r>
          </a:p>
          <a:p>
            <a:pPr lvl="1"/>
            <a:r>
              <a:rPr lang="en-US" sz="1300" dirty="0"/>
              <a:t>op binario =~ matcha param</a:t>
            </a:r>
          </a:p>
          <a:p>
            <a:pPr lvl="2"/>
            <a:r>
              <a:rPr lang="en-US" sz="1300" dirty="0"/>
              <a:t>Es</a:t>
            </a:r>
          </a:p>
          <a:p>
            <a:pPr lvl="0"/>
            <a:r>
              <a:rPr lang="en-US" sz="1300" dirty="0"/>
              <a:t>cd "$MYDIR" || echo ; exit il ramo destro viene eseguito solo se fallisce il sinistro, con messaggio e bloccante</a:t>
            </a:r>
          </a:p>
          <a:p>
            <a:pPr lvl="0"/>
            <a:r>
              <a:rPr lang="en-US" sz="1300" dirty="0"/>
              <a:t>if è utile tutte le volte che voglio esecuzione condizionata: la keyword if vuole un COMANDO come argomento e solo se il comando ritorna 0 viene considerato come TRUE, qualsiasi altro ritorno viene visto come FALSE</a:t>
            </a:r>
          </a:p>
        </p:txBody>
      </p:sp>
    </p:spTree>
    <p:extLst>
      <p:ext uri="{BB962C8B-B14F-4D97-AF65-F5344CB8AC3E}">
        <p14:creationId xmlns:p14="http://schemas.microsoft.com/office/powerpoint/2010/main" val="415948351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60B0EFB-53ED-4F35-B05D-F658EA021C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5" descr="Script del computer su uno schermo">
            <a:extLst>
              <a:ext uri="{FF2B5EF4-FFF2-40B4-BE49-F238E27FC236}">
                <a16:creationId xmlns:a16="http://schemas.microsoft.com/office/drawing/2014/main" id="{D2A8F6F7-4C78-6B81-C867-C4D8A3F95ED7}"/>
              </a:ext>
            </a:extLst>
          </p:cNvPr>
          <p:cNvPicPr>
            <a:picLocks noChangeAspect="1"/>
          </p:cNvPicPr>
          <p:nvPr/>
        </p:nvPicPr>
        <p:blipFill rotWithShape="1">
          <a:blip r:embed="rId2"/>
          <a:srcRect l="7914" r="44895" b="-3"/>
          <a:stretch/>
        </p:blipFill>
        <p:spPr>
          <a:xfrm>
            <a:off x="-7366" y="10"/>
            <a:ext cx="4855591" cy="6857990"/>
          </a:xfrm>
          <a:custGeom>
            <a:avLst/>
            <a:gdLst/>
            <a:ahLst/>
            <a:cxnLst/>
            <a:rect l="l" t="t" r="r" b="b"/>
            <a:pathLst>
              <a:path w="4636517" h="6858000">
                <a:moveTo>
                  <a:pt x="0" y="0"/>
                </a:moveTo>
                <a:lnTo>
                  <a:pt x="4636517" y="0"/>
                </a:lnTo>
                <a:lnTo>
                  <a:pt x="4636517" y="6858000"/>
                </a:lnTo>
                <a:lnTo>
                  <a:pt x="0" y="6858000"/>
                </a:lnTo>
                <a:close/>
              </a:path>
            </a:pathLst>
          </a:custGeom>
        </p:spPr>
      </p:pic>
      <p:sp>
        <p:nvSpPr>
          <p:cNvPr id="12" name="!!Arc">
            <a:extLst>
              <a:ext uri="{FF2B5EF4-FFF2-40B4-BE49-F238E27FC236}">
                <a16:creationId xmlns:a16="http://schemas.microsoft.com/office/drawing/2014/main" id="{835EF3DD-7D43-4A27-8967-A92FD8CC93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73531" y="407987"/>
            <a:ext cx="2987899" cy="2987899"/>
          </a:xfrm>
          <a:prstGeom prst="arc">
            <a:avLst>
              <a:gd name="adj1" fmla="val 16200000"/>
              <a:gd name="adj2" fmla="val 2563720"/>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p:cNvSpPr>
            <a:spLocks noGrp="1"/>
          </p:cNvSpPr>
          <p:nvPr>
            <p:ph type="ctrTitle"/>
          </p:nvPr>
        </p:nvSpPr>
        <p:spPr>
          <a:xfrm>
            <a:off x="5827048" y="407987"/>
            <a:ext cx="5721484" cy="1325563"/>
          </a:xfrm>
        </p:spPr>
        <p:txBody>
          <a:bodyPr>
            <a:normAutofit/>
          </a:bodyPr>
          <a:lstStyle/>
          <a:p>
            <a:r>
              <a:rPr lang="en-US" dirty="0"/>
              <a:t>Valutazione delle condizioni</a:t>
            </a:r>
          </a:p>
        </p:txBody>
      </p:sp>
      <p:sp>
        <p:nvSpPr>
          <p:cNvPr id="3" name="Content Placeholder"/>
          <p:cNvSpPr>
            <a:spLocks noGrp="1"/>
          </p:cNvSpPr>
          <p:nvPr>
            <p:ph idx="1"/>
          </p:nvPr>
        </p:nvSpPr>
        <p:spPr>
          <a:xfrm>
            <a:off x="5827048" y="1868487"/>
            <a:ext cx="5721484" cy="4351338"/>
          </a:xfrm>
        </p:spPr>
        <p:txBody>
          <a:bodyPr>
            <a:normAutofit/>
          </a:bodyPr>
          <a:lstStyle/>
          <a:p>
            <a:pPr lvl="0"/>
            <a:r>
              <a:rPr lang="en-US" dirty="0"/>
              <a:t>case permette di esprimere condizioni multiple in modo più leggibile che in una catena di elif</a:t>
            </a:r>
          </a:p>
          <a:p>
            <a:pPr lvl="1"/>
            <a:r>
              <a:rPr lang="en-US" dirty="0"/>
              <a:t>WORDS = pattern di pathname expansion</a:t>
            </a:r>
          </a:p>
          <a:p>
            <a:pPr lvl="2"/>
            <a:r>
              <a:rPr lang="en-US" dirty="0"/>
              <a:t>itera direttamente sui nomi di file prodotti dall’espansione</a:t>
            </a:r>
          </a:p>
          <a:p>
            <a:pPr lvl="0"/>
            <a:r>
              <a:rPr lang="en-US" dirty="0"/>
              <a:t>while permette cicli indefiniti basandosi su un comando da eseguire per verificare se l’exit code è TRUE , sintassi</a:t>
            </a:r>
          </a:p>
        </p:txBody>
      </p:sp>
    </p:spTree>
    <p:extLst>
      <p:ext uri="{BB962C8B-B14F-4D97-AF65-F5344CB8AC3E}">
        <p14:creationId xmlns:p14="http://schemas.microsoft.com/office/powerpoint/2010/main" val="34074954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60B0EFB-53ED-4F35-B05D-F658EA021C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6F01B1AA-B6DF-D65E-D09A-39E8E7742569}"/>
              </a:ext>
            </a:extLst>
          </p:cNvPr>
          <p:cNvPicPr>
            <a:picLocks noChangeAspect="1"/>
          </p:cNvPicPr>
          <p:nvPr/>
        </p:nvPicPr>
        <p:blipFill rotWithShape="1">
          <a:blip r:embed="rId2"/>
          <a:srcRect l="25171" r="37492" b="6250"/>
          <a:stretch/>
        </p:blipFill>
        <p:spPr>
          <a:xfrm>
            <a:off x="-7366" y="10"/>
            <a:ext cx="4855591" cy="6857990"/>
          </a:xfrm>
          <a:custGeom>
            <a:avLst/>
            <a:gdLst/>
            <a:ahLst/>
            <a:cxnLst/>
            <a:rect l="l" t="t" r="r" b="b"/>
            <a:pathLst>
              <a:path w="4636517" h="6858000">
                <a:moveTo>
                  <a:pt x="0" y="0"/>
                </a:moveTo>
                <a:lnTo>
                  <a:pt x="4636517" y="0"/>
                </a:lnTo>
                <a:lnTo>
                  <a:pt x="4636517" y="6858000"/>
                </a:lnTo>
                <a:lnTo>
                  <a:pt x="0" y="6858000"/>
                </a:lnTo>
                <a:close/>
              </a:path>
            </a:pathLst>
          </a:custGeom>
        </p:spPr>
      </p:pic>
      <p:sp>
        <p:nvSpPr>
          <p:cNvPr id="12" name="!!Arc">
            <a:extLst>
              <a:ext uri="{FF2B5EF4-FFF2-40B4-BE49-F238E27FC236}">
                <a16:creationId xmlns:a16="http://schemas.microsoft.com/office/drawing/2014/main" id="{835EF3DD-7D43-4A27-8967-A92FD8CC93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73531" y="407987"/>
            <a:ext cx="2987899" cy="2987899"/>
          </a:xfrm>
          <a:prstGeom prst="arc">
            <a:avLst>
              <a:gd name="adj1" fmla="val 16200000"/>
              <a:gd name="adj2" fmla="val 2563720"/>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p:cNvSpPr>
            <a:spLocks noGrp="1"/>
          </p:cNvSpPr>
          <p:nvPr>
            <p:ph type="ctrTitle"/>
          </p:nvPr>
        </p:nvSpPr>
        <p:spPr>
          <a:xfrm>
            <a:off x="5827048" y="407987"/>
            <a:ext cx="5721484" cy="1325563"/>
          </a:xfrm>
        </p:spPr>
        <p:txBody>
          <a:bodyPr>
            <a:normAutofit/>
          </a:bodyPr>
          <a:lstStyle/>
          <a:p>
            <a:r>
              <a:rPr lang="en-US" dirty="0"/>
              <a:t>Valutazione delle condizioni</a:t>
            </a:r>
          </a:p>
        </p:txBody>
      </p:sp>
      <p:sp>
        <p:nvSpPr>
          <p:cNvPr id="3" name="Content Placeholder"/>
          <p:cNvSpPr>
            <a:spLocks noGrp="1"/>
          </p:cNvSpPr>
          <p:nvPr>
            <p:ph idx="1"/>
          </p:nvPr>
        </p:nvSpPr>
        <p:spPr>
          <a:xfrm>
            <a:off x="5827048" y="1868487"/>
            <a:ext cx="5721484" cy="4351338"/>
          </a:xfrm>
        </p:spPr>
        <p:txBody>
          <a:bodyPr>
            <a:normAutofit/>
          </a:bodyPr>
          <a:lstStyle/>
          <a:p>
            <a:pPr lvl="0"/>
            <a:r>
              <a:rPr lang="en-US" sz="1500" dirty="0"/>
              <a:t>while COMANDO ; do LISTA ;COMANDI; ITERATI; done</a:t>
            </a:r>
          </a:p>
          <a:p>
            <a:pPr lvl="1"/>
            <a:r>
              <a:rPr lang="en-US" sz="1500" dirty="0"/>
              <a:t>cat /etc/passwd | while read riga ; do echo $ ) $riga ; done</a:t>
            </a:r>
          </a:p>
          <a:p>
            <a:pPr lvl="2"/>
            <a:r>
              <a:rPr lang="en-US" sz="1500" dirty="0"/>
              <a:t>cat legge tutto e mette su stdout, pipeline porta stdout su stdin del processo dopo, figlio read mangia una riga di input e restituisce true; while ha ricevuto true e fa iterazione: echo di valore di counter incrementato dopo averlo espanso seguito dal valore di riga</a:t>
            </a:r>
          </a:p>
          <a:p>
            <a:pPr lvl="1"/>
            <a:r>
              <a:rPr lang="en-US" sz="1500" dirty="0"/>
              <a:t>Versione con for: for riga in $ ; do echo $ ) $riga ; done</a:t>
            </a:r>
          </a:p>
          <a:p>
            <a:pPr lvl="2"/>
            <a:r>
              <a:rPr lang="en-US" sz="1500" dirty="0"/>
              <a:t>Il for è vantaggioso perché non c'è pipeline, quindi tutto quello che avviene nelle iterazioni è nella stessa shell che lo lancia: si vede che se si rilancia il comando due volte, parte con il counter dallo stesso valore, la variabile è dello stesso ambiente</a:t>
            </a:r>
          </a:p>
        </p:txBody>
      </p:sp>
    </p:spTree>
    <p:extLst>
      <p:ext uri="{BB962C8B-B14F-4D97-AF65-F5344CB8AC3E}">
        <p14:creationId xmlns:p14="http://schemas.microsoft.com/office/powerpoint/2010/main" val="26373581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60B0EFB-53ED-4F35-B05D-F658EA021C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5" descr="Circuito stampato elettronico">
            <a:extLst>
              <a:ext uri="{FF2B5EF4-FFF2-40B4-BE49-F238E27FC236}">
                <a16:creationId xmlns:a16="http://schemas.microsoft.com/office/drawing/2014/main" id="{B843DD99-F435-E1C0-80B2-E0113D9E9553}"/>
              </a:ext>
            </a:extLst>
          </p:cNvPr>
          <p:cNvPicPr>
            <a:picLocks noChangeAspect="1"/>
          </p:cNvPicPr>
          <p:nvPr/>
        </p:nvPicPr>
        <p:blipFill rotWithShape="1">
          <a:blip r:embed="rId2"/>
          <a:srcRect l="44791" r="8018" b="-3"/>
          <a:stretch/>
        </p:blipFill>
        <p:spPr>
          <a:xfrm>
            <a:off x="-7366" y="10"/>
            <a:ext cx="4855591" cy="6857990"/>
          </a:xfrm>
          <a:custGeom>
            <a:avLst/>
            <a:gdLst/>
            <a:ahLst/>
            <a:cxnLst/>
            <a:rect l="l" t="t" r="r" b="b"/>
            <a:pathLst>
              <a:path w="4636517" h="6858000">
                <a:moveTo>
                  <a:pt x="0" y="0"/>
                </a:moveTo>
                <a:lnTo>
                  <a:pt x="4636517" y="0"/>
                </a:lnTo>
                <a:lnTo>
                  <a:pt x="4636517" y="6858000"/>
                </a:lnTo>
                <a:lnTo>
                  <a:pt x="0" y="6858000"/>
                </a:lnTo>
                <a:close/>
              </a:path>
            </a:pathLst>
          </a:custGeom>
        </p:spPr>
      </p:pic>
      <p:sp>
        <p:nvSpPr>
          <p:cNvPr id="12" name="!!Arc">
            <a:extLst>
              <a:ext uri="{FF2B5EF4-FFF2-40B4-BE49-F238E27FC236}">
                <a16:creationId xmlns:a16="http://schemas.microsoft.com/office/drawing/2014/main" id="{835EF3DD-7D43-4A27-8967-A92FD8CC93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73531" y="407987"/>
            <a:ext cx="2987899" cy="2987899"/>
          </a:xfrm>
          <a:prstGeom prst="arc">
            <a:avLst>
              <a:gd name="adj1" fmla="val 16200000"/>
              <a:gd name="adj2" fmla="val 2563720"/>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p:cNvSpPr>
            <a:spLocks noGrp="1"/>
          </p:cNvSpPr>
          <p:nvPr>
            <p:ph type="ctrTitle"/>
          </p:nvPr>
        </p:nvSpPr>
        <p:spPr>
          <a:xfrm>
            <a:off x="5827048" y="407987"/>
            <a:ext cx="5721484" cy="1325563"/>
          </a:xfrm>
        </p:spPr>
        <p:txBody>
          <a:bodyPr>
            <a:normAutofit/>
          </a:bodyPr>
          <a:lstStyle/>
          <a:p>
            <a:r>
              <a:rPr lang="en-US" dirty="0"/>
              <a:t>Installazione manuale</a:t>
            </a:r>
          </a:p>
        </p:txBody>
      </p:sp>
      <p:sp>
        <p:nvSpPr>
          <p:cNvPr id="3" name="Content Placeholder"/>
          <p:cNvSpPr>
            <a:spLocks noGrp="1"/>
          </p:cNvSpPr>
          <p:nvPr>
            <p:ph idx="1"/>
          </p:nvPr>
        </p:nvSpPr>
        <p:spPr>
          <a:xfrm>
            <a:off x="5827048" y="1868487"/>
            <a:ext cx="5721484" cy="4351338"/>
          </a:xfrm>
        </p:spPr>
        <p:txBody>
          <a:bodyPr>
            <a:normAutofit/>
          </a:bodyPr>
          <a:lstStyle/>
          <a:p>
            <a:pPr lvl="0"/>
            <a:r>
              <a:rPr lang="en-US" dirty="0"/>
              <a:t>installazione, usando sudo make install</a:t>
            </a:r>
          </a:p>
        </p:txBody>
      </p:sp>
    </p:spTree>
    <p:extLst>
      <p:ext uri="{BB962C8B-B14F-4D97-AF65-F5344CB8AC3E}">
        <p14:creationId xmlns:p14="http://schemas.microsoft.com/office/powerpoint/2010/main" val="3477869022"/>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837543A-6020-4505-A233-C9DB4BF740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p:cNvSpPr>
            <a:spLocks noGrp="1"/>
          </p:cNvSpPr>
          <p:nvPr>
            <p:ph type="ctrTitle"/>
          </p:nvPr>
        </p:nvSpPr>
        <p:spPr>
          <a:xfrm>
            <a:off x="838200" y="365125"/>
            <a:ext cx="5558489" cy="1325563"/>
          </a:xfrm>
        </p:spPr>
        <p:txBody>
          <a:bodyPr>
            <a:normAutofit/>
          </a:bodyPr>
          <a:lstStyle/>
          <a:p>
            <a:r>
              <a:rPr lang="en-US" dirty="0"/>
              <a:t>Valutazione delle condizioni</a:t>
            </a:r>
          </a:p>
        </p:txBody>
      </p:sp>
      <p:sp>
        <p:nvSpPr>
          <p:cNvPr id="11" name="Freeform: Shape 10">
            <a:extLst>
              <a:ext uri="{FF2B5EF4-FFF2-40B4-BE49-F238E27FC236}">
                <a16:creationId xmlns:a16="http://schemas.microsoft.com/office/drawing/2014/main" id="{35B16301-FB18-48BA-A6DD-C37CAF6F9A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p:cNvSpPr>
            <a:spLocks noGrp="1"/>
          </p:cNvSpPr>
          <p:nvPr>
            <p:ph idx="1"/>
          </p:nvPr>
        </p:nvSpPr>
        <p:spPr>
          <a:xfrm>
            <a:off x="838200" y="1825625"/>
            <a:ext cx="5558489" cy="4351338"/>
          </a:xfrm>
        </p:spPr>
        <p:txBody>
          <a:bodyPr>
            <a:normAutofit/>
          </a:bodyPr>
          <a:lstStyle/>
          <a:p>
            <a:pPr lvl="0"/>
            <a:r>
              <a:rPr lang="en-US" dirty="0"/>
              <a:t>while COMANDO ; do LISTA ;COMANDI; ITERATI; done</a:t>
            </a:r>
          </a:p>
          <a:p>
            <a:pPr lvl="2"/>
            <a:r>
              <a:rPr lang="en-US" dirty="0"/>
              <a:t>Se l’elemento informativo è la riga evito di usare un for, con while possiamo sfruttare read che ha il concetto di riga</a:t>
            </a:r>
          </a:p>
          <a:p>
            <a:pPr lvl="0"/>
            <a:r>
              <a:rPr lang="en-US" dirty="0"/>
              <a:t>break esce da un ciclo for, while o until</a:t>
            </a:r>
          </a:p>
          <a:p>
            <a:pPr lvl="0"/>
            <a:r>
              <a:rPr lang="en-US" dirty="0"/>
              <a:t>continue salta alla successiva iterazione di un ciclo</a:t>
            </a:r>
          </a:p>
        </p:txBody>
      </p:sp>
      <p:sp>
        <p:nvSpPr>
          <p:cNvPr id="13" name="Oval 12">
            <a:extLst>
              <a:ext uri="{FF2B5EF4-FFF2-40B4-BE49-F238E27FC236}">
                <a16:creationId xmlns:a16="http://schemas.microsoft.com/office/drawing/2014/main" id="{C3C0D90E-074A-4F52-9B11-B52BEF4BCB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2624479"/>
            <a:ext cx="812427" cy="812427"/>
          </a:xfrm>
          <a:prstGeom prst="ellipse">
            <a:avLst/>
          </a:prstGeom>
          <a:noFill/>
          <a:ln w="1270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Block Arc 14">
            <a:extLst>
              <a:ext uri="{FF2B5EF4-FFF2-40B4-BE49-F238E27FC236}">
                <a16:creationId xmlns:a16="http://schemas.microsoft.com/office/drawing/2014/main" id="{CABBD4C1-E6F8-46F6-8152-A8A97490BF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912417" y="1218531"/>
            <a:ext cx="2387600" cy="2387600"/>
          </a:xfrm>
          <a:prstGeom prst="blockArc">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 name="Freeform: Shape 16">
            <a:extLst>
              <a:ext uri="{FF2B5EF4-FFF2-40B4-BE49-F238E27FC236}">
                <a16:creationId xmlns:a16="http://schemas.microsoft.com/office/drawing/2014/main" id="{83BA5EF5-1FE9-4BF9-83BB-269BCDDF61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0"/>
            <a:ext cx="2315251" cy="1550992"/>
          </a:xfrm>
          <a:custGeom>
            <a:avLst/>
            <a:gdLst>
              <a:gd name="connsiteX0" fmla="*/ 0 w 2315251"/>
              <a:gd name="connsiteY0" fmla="*/ 0 h 1550992"/>
              <a:gd name="connsiteX1" fmla="*/ 138700 w 2315251"/>
              <a:gd name="connsiteY1" fmla="*/ 0 h 1550992"/>
              <a:gd name="connsiteX2" fmla="*/ 138700 w 2315251"/>
              <a:gd name="connsiteY2" fmla="*/ 1361400 h 1550992"/>
              <a:gd name="connsiteX3" fmla="*/ 2107387 w 2315251"/>
              <a:gd name="connsiteY3" fmla="*/ 222673 h 1550992"/>
              <a:gd name="connsiteX4" fmla="*/ 1722420 w 2315251"/>
              <a:gd name="connsiteY4" fmla="*/ 0 h 1550992"/>
              <a:gd name="connsiteX5" fmla="*/ 1999436 w 2315251"/>
              <a:gd name="connsiteY5" fmla="*/ 0 h 1550992"/>
              <a:gd name="connsiteX6" fmla="*/ 2280549 w 2315251"/>
              <a:gd name="connsiteY6" fmla="*/ 162605 h 1550992"/>
              <a:gd name="connsiteX7" fmla="*/ 2305953 w 2315251"/>
              <a:gd name="connsiteY7" fmla="*/ 257336 h 1550992"/>
              <a:gd name="connsiteX8" fmla="*/ 2280549 w 2315251"/>
              <a:gd name="connsiteY8" fmla="*/ 282740 h 1550992"/>
              <a:gd name="connsiteX9" fmla="*/ 104026 w 2315251"/>
              <a:gd name="connsiteY9" fmla="*/ 1541710 h 1550992"/>
              <a:gd name="connsiteX10" fmla="*/ 69351 w 2315251"/>
              <a:gd name="connsiteY10" fmla="*/ 1550992 h 1550992"/>
              <a:gd name="connsiteX11" fmla="*/ 0 w 2315251"/>
              <a:gd name="connsiteY11" fmla="*/ 1481643 h 1550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15251" h="1550992">
                <a:moveTo>
                  <a:pt x="0" y="0"/>
                </a:moveTo>
                <a:lnTo>
                  <a:pt x="138700" y="0"/>
                </a:lnTo>
                <a:lnTo>
                  <a:pt x="138700" y="1361400"/>
                </a:lnTo>
                <a:lnTo>
                  <a:pt x="2107387" y="222673"/>
                </a:lnTo>
                <a:lnTo>
                  <a:pt x="1722420" y="0"/>
                </a:lnTo>
                <a:lnTo>
                  <a:pt x="1999436" y="0"/>
                </a:lnTo>
                <a:lnTo>
                  <a:pt x="2280549" y="162605"/>
                </a:lnTo>
                <a:cubicBezTo>
                  <a:pt x="2313720" y="181745"/>
                  <a:pt x="2325104" y="224155"/>
                  <a:pt x="2305953" y="257336"/>
                </a:cubicBezTo>
                <a:cubicBezTo>
                  <a:pt x="2299872" y="267889"/>
                  <a:pt x="2291101" y="276648"/>
                  <a:pt x="2280549" y="282740"/>
                </a:cubicBezTo>
                <a:lnTo>
                  <a:pt x="104026" y="1541710"/>
                </a:lnTo>
                <a:cubicBezTo>
                  <a:pt x="93484" y="1547802"/>
                  <a:pt x="81523" y="1551003"/>
                  <a:pt x="69351" y="1550992"/>
                </a:cubicBezTo>
                <a:cubicBezTo>
                  <a:pt x="31049" y="1550992"/>
                  <a:pt x="0" y="1519944"/>
                  <a:pt x="0" y="1481643"/>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19" name="Straight Connector 18">
            <a:extLst>
              <a:ext uri="{FF2B5EF4-FFF2-40B4-BE49-F238E27FC236}">
                <a16:creationId xmlns:a16="http://schemas.microsoft.com/office/drawing/2014/main" id="{4B3BCACB-5880-460B-9606-8C433A9AF99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724638" y="1331572"/>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21" name="Freeform: Shape 20">
            <a:extLst>
              <a:ext uri="{FF2B5EF4-FFF2-40B4-BE49-F238E27FC236}">
                <a16:creationId xmlns:a16="http://schemas.microsoft.com/office/drawing/2014/main" id="{88853921-7BC9-4BDE-ACAB-133C683C82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05550" y="4112081"/>
            <a:ext cx="1186451" cy="1771650"/>
          </a:xfrm>
          <a:custGeom>
            <a:avLst/>
            <a:gdLst>
              <a:gd name="connsiteX0" fmla="*/ 61913 w 1186451"/>
              <a:gd name="connsiteY0" fmla="*/ 0 h 1771650"/>
              <a:gd name="connsiteX1" fmla="*/ 1186451 w 1186451"/>
              <a:gd name="connsiteY1" fmla="*/ 0 h 1771650"/>
              <a:gd name="connsiteX2" fmla="*/ 1186451 w 1186451"/>
              <a:gd name="connsiteY2" fmla="*/ 123825 h 1771650"/>
              <a:gd name="connsiteX3" fmla="*/ 123825 w 1186451"/>
              <a:gd name="connsiteY3" fmla="*/ 123825 h 1771650"/>
              <a:gd name="connsiteX4" fmla="*/ 123825 w 1186451"/>
              <a:gd name="connsiteY4" fmla="*/ 1647825 h 1771650"/>
              <a:gd name="connsiteX5" fmla="*/ 1186451 w 1186451"/>
              <a:gd name="connsiteY5" fmla="*/ 1647825 h 1771650"/>
              <a:gd name="connsiteX6" fmla="*/ 1186451 w 1186451"/>
              <a:gd name="connsiteY6" fmla="*/ 1771650 h 1771650"/>
              <a:gd name="connsiteX7" fmla="*/ 61913 w 1186451"/>
              <a:gd name="connsiteY7" fmla="*/ 1771650 h 1771650"/>
              <a:gd name="connsiteX8" fmla="*/ 0 w 1186451"/>
              <a:gd name="connsiteY8" fmla="*/ 1709738 h 1771650"/>
              <a:gd name="connsiteX9" fmla="*/ 0 w 1186451"/>
              <a:gd name="connsiteY9" fmla="*/ 61913 h 1771650"/>
              <a:gd name="connsiteX10" fmla="*/ 61913 w 1186451"/>
              <a:gd name="connsiteY10" fmla="*/ 0 h 177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6451" h="1771650">
                <a:moveTo>
                  <a:pt x="61913" y="0"/>
                </a:moveTo>
                <a:lnTo>
                  <a:pt x="1186451" y="0"/>
                </a:lnTo>
                <a:lnTo>
                  <a:pt x="1186451" y="123825"/>
                </a:lnTo>
                <a:lnTo>
                  <a:pt x="123825" y="123825"/>
                </a:lnTo>
                <a:lnTo>
                  <a:pt x="123825" y="1647825"/>
                </a:lnTo>
                <a:lnTo>
                  <a:pt x="1186451" y="1647825"/>
                </a:lnTo>
                <a:lnTo>
                  <a:pt x="1186451" y="1771650"/>
                </a:lnTo>
                <a:lnTo>
                  <a:pt x="61913" y="1771650"/>
                </a:lnTo>
                <a:cubicBezTo>
                  <a:pt x="27719" y="1771650"/>
                  <a:pt x="0" y="1743932"/>
                  <a:pt x="0" y="1709738"/>
                </a:cubicBez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 name="Arc 22">
            <a:extLst>
              <a:ext uri="{FF2B5EF4-FFF2-40B4-BE49-F238E27FC236}">
                <a16:creationId xmlns:a16="http://schemas.microsoft.com/office/drawing/2014/main" id="{09192968-3AE7-4470-A61C-97294BB927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992895">
            <a:off x="6086940" y="4145122"/>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5" name="Freeform: Shape 24">
            <a:extLst>
              <a:ext uri="{FF2B5EF4-FFF2-40B4-BE49-F238E27FC236}">
                <a16:creationId xmlns:a16="http://schemas.microsoft.com/office/drawing/2014/main" id="{3AB72E55-43E4-4356-BFE8-E2102CB0B5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4962670"/>
            <a:ext cx="2643352" cy="1895331"/>
          </a:xfrm>
          <a:custGeom>
            <a:avLst/>
            <a:gdLst>
              <a:gd name="connsiteX0" fmla="*/ 1321676 w 2643352"/>
              <a:gd name="connsiteY0" fmla="*/ 0 h 1895331"/>
              <a:gd name="connsiteX1" fmla="*/ 2643352 w 2643352"/>
              <a:gd name="connsiteY1" fmla="*/ 1321676 h 1895331"/>
              <a:gd name="connsiteX2" fmla="*/ 2539488 w 2643352"/>
              <a:gd name="connsiteY2" fmla="*/ 1836132 h 1895331"/>
              <a:gd name="connsiteX3" fmla="*/ 2510970 w 2643352"/>
              <a:gd name="connsiteY3" fmla="*/ 1895331 h 1895331"/>
              <a:gd name="connsiteX4" fmla="*/ 132382 w 2643352"/>
              <a:gd name="connsiteY4" fmla="*/ 1895331 h 1895331"/>
              <a:gd name="connsiteX5" fmla="*/ 103864 w 2643352"/>
              <a:gd name="connsiteY5" fmla="*/ 1836132 h 1895331"/>
              <a:gd name="connsiteX6" fmla="*/ 0 w 2643352"/>
              <a:gd name="connsiteY6" fmla="*/ 1321676 h 1895331"/>
              <a:gd name="connsiteX7" fmla="*/ 1321676 w 2643352"/>
              <a:gd name="connsiteY7" fmla="*/ 0 h 1895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43352" h="1895331">
                <a:moveTo>
                  <a:pt x="1321676" y="0"/>
                </a:moveTo>
                <a:cubicBezTo>
                  <a:pt x="2051617" y="0"/>
                  <a:pt x="2643352" y="591735"/>
                  <a:pt x="2643352" y="1321676"/>
                </a:cubicBezTo>
                <a:cubicBezTo>
                  <a:pt x="2643352" y="1504161"/>
                  <a:pt x="2606369" y="1678009"/>
                  <a:pt x="2539488" y="1836132"/>
                </a:cubicBezTo>
                <a:lnTo>
                  <a:pt x="2510970" y="1895331"/>
                </a:lnTo>
                <a:lnTo>
                  <a:pt x="132382" y="1895331"/>
                </a:lnTo>
                <a:lnTo>
                  <a:pt x="103864" y="1836132"/>
                </a:lnTo>
                <a:cubicBezTo>
                  <a:pt x="36984" y="1678009"/>
                  <a:pt x="0" y="1504161"/>
                  <a:pt x="0" y="1321676"/>
                </a:cubicBezTo>
                <a:cubicBezTo>
                  <a:pt x="0" y="591735"/>
                  <a:pt x="591735" y="0"/>
                  <a:pt x="1321676"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64370423"/>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60B0EFB-53ED-4F35-B05D-F658EA021C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5" descr="Pipetta che mette un campione sul vassoio">
            <a:extLst>
              <a:ext uri="{FF2B5EF4-FFF2-40B4-BE49-F238E27FC236}">
                <a16:creationId xmlns:a16="http://schemas.microsoft.com/office/drawing/2014/main" id="{CC21E32F-EC17-1A36-A89C-BFBA3D4372C2}"/>
              </a:ext>
            </a:extLst>
          </p:cNvPr>
          <p:cNvPicPr>
            <a:picLocks noChangeAspect="1"/>
          </p:cNvPicPr>
          <p:nvPr/>
        </p:nvPicPr>
        <p:blipFill rotWithShape="1">
          <a:blip r:embed="rId2"/>
          <a:srcRect l="33722" r="19087" b="-3"/>
          <a:stretch/>
        </p:blipFill>
        <p:spPr>
          <a:xfrm>
            <a:off x="-7366" y="10"/>
            <a:ext cx="4855591" cy="6857990"/>
          </a:xfrm>
          <a:custGeom>
            <a:avLst/>
            <a:gdLst/>
            <a:ahLst/>
            <a:cxnLst/>
            <a:rect l="l" t="t" r="r" b="b"/>
            <a:pathLst>
              <a:path w="4636517" h="6858000">
                <a:moveTo>
                  <a:pt x="0" y="0"/>
                </a:moveTo>
                <a:lnTo>
                  <a:pt x="4636517" y="0"/>
                </a:lnTo>
                <a:lnTo>
                  <a:pt x="4636517" y="6858000"/>
                </a:lnTo>
                <a:lnTo>
                  <a:pt x="0" y="6858000"/>
                </a:lnTo>
                <a:close/>
              </a:path>
            </a:pathLst>
          </a:custGeom>
        </p:spPr>
      </p:pic>
      <p:sp>
        <p:nvSpPr>
          <p:cNvPr id="12" name="!!Arc">
            <a:extLst>
              <a:ext uri="{FF2B5EF4-FFF2-40B4-BE49-F238E27FC236}">
                <a16:creationId xmlns:a16="http://schemas.microsoft.com/office/drawing/2014/main" id="{835EF3DD-7D43-4A27-8967-A92FD8CC93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73531" y="407987"/>
            <a:ext cx="2987899" cy="2987899"/>
          </a:xfrm>
          <a:prstGeom prst="arc">
            <a:avLst>
              <a:gd name="adj1" fmla="val 16200000"/>
              <a:gd name="adj2" fmla="val 2563720"/>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p:cNvSpPr>
            <a:spLocks noGrp="1"/>
          </p:cNvSpPr>
          <p:nvPr>
            <p:ph type="ctrTitle"/>
          </p:nvPr>
        </p:nvSpPr>
        <p:spPr>
          <a:xfrm>
            <a:off x="5827048" y="407987"/>
            <a:ext cx="5721484" cy="1325563"/>
          </a:xfrm>
        </p:spPr>
        <p:txBody>
          <a:bodyPr>
            <a:normAutofit/>
          </a:bodyPr>
          <a:lstStyle/>
          <a:p>
            <a:r>
              <a:rPr lang="en-US" dirty="0"/>
              <a:t>Valutazione delle condizioni</a:t>
            </a:r>
          </a:p>
        </p:txBody>
      </p:sp>
      <p:sp>
        <p:nvSpPr>
          <p:cNvPr id="3" name="Content Placeholder"/>
          <p:cNvSpPr>
            <a:spLocks noGrp="1"/>
          </p:cNvSpPr>
          <p:nvPr>
            <p:ph idx="1"/>
          </p:nvPr>
        </p:nvSpPr>
        <p:spPr>
          <a:xfrm>
            <a:off x="5827048" y="1868487"/>
            <a:ext cx="5721484" cy="4351338"/>
          </a:xfrm>
        </p:spPr>
        <p:txBody>
          <a:bodyPr>
            <a:normAutofit/>
          </a:bodyPr>
          <a:lstStyle/>
          <a:p>
            <a:pPr lvl="0"/>
            <a:r>
              <a:rPr lang="en-US" dirty="0"/>
              <a:t>con test /</a:t>
            </a:r>
          </a:p>
          <a:p>
            <a:pPr lvl="1"/>
            <a:r>
              <a:rPr lang="en-US" dirty="0"/>
              <a:t>operatori AND, OR, NOT sono rispettivamente -a, -o, !</a:t>
            </a:r>
          </a:p>
          <a:p>
            <a:pPr lvl="1"/>
            <a:r>
              <a:rPr lang="en-US" dirty="0"/>
              <a:t>si possono fare raggruppamenti con , vanno protette con backslash , si usano \</a:t>
            </a:r>
          </a:p>
          <a:p>
            <a:pPr lvl="0"/>
            <a:r>
              <a:rPr lang="en-US" dirty="0"/>
              <a:t>con ]</a:t>
            </a:r>
          </a:p>
          <a:p>
            <a:pPr lvl="1"/>
            <a:r>
              <a:rPr lang="en-US" dirty="0"/>
              <a:t>operatori AND, OR, NOT sono rispettivamente &amp;&amp;, ||, !</a:t>
            </a:r>
          </a:p>
          <a:p>
            <a:pPr lvl="1"/>
            <a:r>
              <a:rPr lang="en-US" dirty="0"/>
              <a:t>si possono fare raggruppamenti con , protette già dalle ], si usano così come sono</a:t>
            </a:r>
          </a:p>
        </p:txBody>
      </p:sp>
    </p:spTree>
    <p:extLst>
      <p:ext uri="{BB962C8B-B14F-4D97-AF65-F5344CB8AC3E}">
        <p14:creationId xmlns:p14="http://schemas.microsoft.com/office/powerpoint/2010/main" val="2031307115"/>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60B0EFB-53ED-4F35-B05D-F658EA021C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5" descr="Grafico su documento con penna">
            <a:extLst>
              <a:ext uri="{FF2B5EF4-FFF2-40B4-BE49-F238E27FC236}">
                <a16:creationId xmlns:a16="http://schemas.microsoft.com/office/drawing/2014/main" id="{9D3ADF83-20AC-48D8-2385-F751A44487A8}"/>
              </a:ext>
            </a:extLst>
          </p:cNvPr>
          <p:cNvPicPr>
            <a:picLocks noChangeAspect="1"/>
          </p:cNvPicPr>
          <p:nvPr/>
        </p:nvPicPr>
        <p:blipFill rotWithShape="1">
          <a:blip r:embed="rId2"/>
          <a:srcRect l="33430" r="19378" b="-3"/>
          <a:stretch/>
        </p:blipFill>
        <p:spPr>
          <a:xfrm>
            <a:off x="-7366" y="10"/>
            <a:ext cx="4855591" cy="6857990"/>
          </a:xfrm>
          <a:custGeom>
            <a:avLst/>
            <a:gdLst/>
            <a:ahLst/>
            <a:cxnLst/>
            <a:rect l="l" t="t" r="r" b="b"/>
            <a:pathLst>
              <a:path w="4636517" h="6858000">
                <a:moveTo>
                  <a:pt x="0" y="0"/>
                </a:moveTo>
                <a:lnTo>
                  <a:pt x="4636517" y="0"/>
                </a:lnTo>
                <a:lnTo>
                  <a:pt x="4636517" y="6858000"/>
                </a:lnTo>
                <a:lnTo>
                  <a:pt x="0" y="6858000"/>
                </a:lnTo>
                <a:close/>
              </a:path>
            </a:pathLst>
          </a:custGeom>
        </p:spPr>
      </p:pic>
      <p:sp>
        <p:nvSpPr>
          <p:cNvPr id="12" name="!!Arc">
            <a:extLst>
              <a:ext uri="{FF2B5EF4-FFF2-40B4-BE49-F238E27FC236}">
                <a16:creationId xmlns:a16="http://schemas.microsoft.com/office/drawing/2014/main" id="{835EF3DD-7D43-4A27-8967-A92FD8CC93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73531" y="407987"/>
            <a:ext cx="2987899" cy="2987899"/>
          </a:xfrm>
          <a:prstGeom prst="arc">
            <a:avLst>
              <a:gd name="adj1" fmla="val 16200000"/>
              <a:gd name="adj2" fmla="val 2563720"/>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p:cNvSpPr>
            <a:spLocks noGrp="1"/>
          </p:cNvSpPr>
          <p:nvPr>
            <p:ph type="ctrTitle"/>
          </p:nvPr>
        </p:nvSpPr>
        <p:spPr>
          <a:xfrm>
            <a:off x="5827048" y="407987"/>
            <a:ext cx="5721484" cy="1325563"/>
          </a:xfrm>
        </p:spPr>
        <p:txBody>
          <a:bodyPr>
            <a:normAutofit/>
          </a:bodyPr>
          <a:lstStyle/>
          <a:p>
            <a:r>
              <a:rPr lang="en-US" dirty="0"/>
              <a:t>Valutazione delle condizioni</a:t>
            </a:r>
          </a:p>
        </p:txBody>
      </p:sp>
      <p:sp>
        <p:nvSpPr>
          <p:cNvPr id="3" name="Content Placeholder"/>
          <p:cNvSpPr>
            <a:spLocks noGrp="1"/>
          </p:cNvSpPr>
          <p:nvPr>
            <p:ph idx="1"/>
          </p:nvPr>
        </p:nvSpPr>
        <p:spPr>
          <a:xfrm>
            <a:off x="5827048" y="1868487"/>
            <a:ext cx="5721484" cy="4351338"/>
          </a:xfrm>
        </p:spPr>
        <p:txBody>
          <a:bodyPr>
            <a:normAutofit/>
          </a:bodyPr>
          <a:lstStyle/>
          <a:p>
            <a:pPr lvl="0"/>
            <a:r>
              <a:rPr lang="en-US" dirty="0"/>
              <a:t>WORDS = parametri della command line</a:t>
            </a:r>
          </a:p>
          <a:p>
            <a:pPr lvl="1"/>
            <a:r>
              <a:rPr lang="en-US" dirty="0"/>
              <a:t>for PAR in “$@” ; do echo “$PAR” ; done</a:t>
            </a:r>
          </a:p>
          <a:p>
            <a:pPr lvl="0"/>
            <a:r>
              <a:rPr lang="en-US" dirty="0"/>
              <a:t>WORDS = command substitution</a:t>
            </a:r>
          </a:p>
          <a:p>
            <a:pPr lvl="1"/>
            <a:r>
              <a:rPr lang="en-US" dirty="0"/>
              <a:t>for USER in $</a:t>
            </a:r>
          </a:p>
          <a:p>
            <a:pPr lvl="0"/>
            <a:r>
              <a:rPr lang="en-US" dirty="0"/>
              <a:t>WORDS = brace expansion</a:t>
            </a:r>
          </a:p>
          <a:p>
            <a:pPr lvl="1"/>
            <a:r>
              <a:rPr lang="en-US" dirty="0"/>
              <a:t>for ITEM in item_</a:t>
            </a:r>
          </a:p>
          <a:p>
            <a:pPr lvl="0"/>
            <a:r>
              <a:rPr lang="en-US" dirty="0"/>
              <a:t>Si possono impiegare sequenze numeriche usando NON MOSTRATO</a:t>
            </a:r>
          </a:p>
          <a:p>
            <a:pPr lvl="1"/>
            <a:r>
              <a:rPr lang="en-US" dirty="0"/>
              <a:t>for BACKWARDSTENTHS in $ dove</a:t>
            </a:r>
          </a:p>
        </p:txBody>
      </p:sp>
    </p:spTree>
    <p:extLst>
      <p:ext uri="{BB962C8B-B14F-4D97-AF65-F5344CB8AC3E}">
        <p14:creationId xmlns:p14="http://schemas.microsoft.com/office/powerpoint/2010/main" val="2347380328"/>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60B0EFB-53ED-4F35-B05D-F658EA021C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5" descr="Lente di ingrandimento che mostra prestazioni in calo">
            <a:extLst>
              <a:ext uri="{FF2B5EF4-FFF2-40B4-BE49-F238E27FC236}">
                <a16:creationId xmlns:a16="http://schemas.microsoft.com/office/drawing/2014/main" id="{50FD4BEB-E422-CCD9-CD6D-958B60338518}"/>
              </a:ext>
            </a:extLst>
          </p:cNvPr>
          <p:cNvPicPr>
            <a:picLocks noChangeAspect="1"/>
          </p:cNvPicPr>
          <p:nvPr/>
        </p:nvPicPr>
        <p:blipFill rotWithShape="1">
          <a:blip r:embed="rId2"/>
          <a:srcRect l="28374" r="24434" b="-3"/>
          <a:stretch/>
        </p:blipFill>
        <p:spPr>
          <a:xfrm>
            <a:off x="-7366" y="10"/>
            <a:ext cx="4855591" cy="6857990"/>
          </a:xfrm>
          <a:custGeom>
            <a:avLst/>
            <a:gdLst/>
            <a:ahLst/>
            <a:cxnLst/>
            <a:rect l="l" t="t" r="r" b="b"/>
            <a:pathLst>
              <a:path w="4636517" h="6858000">
                <a:moveTo>
                  <a:pt x="0" y="0"/>
                </a:moveTo>
                <a:lnTo>
                  <a:pt x="4636517" y="0"/>
                </a:lnTo>
                <a:lnTo>
                  <a:pt x="4636517" y="6858000"/>
                </a:lnTo>
                <a:lnTo>
                  <a:pt x="0" y="6858000"/>
                </a:lnTo>
                <a:close/>
              </a:path>
            </a:pathLst>
          </a:custGeom>
        </p:spPr>
      </p:pic>
      <p:sp>
        <p:nvSpPr>
          <p:cNvPr id="12" name="!!Arc">
            <a:extLst>
              <a:ext uri="{FF2B5EF4-FFF2-40B4-BE49-F238E27FC236}">
                <a16:creationId xmlns:a16="http://schemas.microsoft.com/office/drawing/2014/main" id="{835EF3DD-7D43-4A27-8967-A92FD8CC93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73531" y="407987"/>
            <a:ext cx="2987899" cy="2987899"/>
          </a:xfrm>
          <a:prstGeom prst="arc">
            <a:avLst>
              <a:gd name="adj1" fmla="val 16200000"/>
              <a:gd name="adj2" fmla="val 2563720"/>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p:cNvSpPr>
            <a:spLocks noGrp="1"/>
          </p:cNvSpPr>
          <p:nvPr>
            <p:ph type="ctrTitle"/>
          </p:nvPr>
        </p:nvSpPr>
        <p:spPr>
          <a:xfrm>
            <a:off x="5827048" y="407987"/>
            <a:ext cx="5721484" cy="1325563"/>
          </a:xfrm>
        </p:spPr>
        <p:txBody>
          <a:bodyPr>
            <a:normAutofit/>
          </a:bodyPr>
          <a:lstStyle/>
          <a:p>
            <a:r>
              <a:rPr lang="en-US" dirty="0"/>
              <a:t>Valutazione delle condizioni</a:t>
            </a:r>
          </a:p>
        </p:txBody>
      </p:sp>
      <p:sp>
        <p:nvSpPr>
          <p:cNvPr id="3" name="Content Placeholder"/>
          <p:cNvSpPr>
            <a:spLocks noGrp="1"/>
          </p:cNvSpPr>
          <p:nvPr>
            <p:ph idx="1"/>
          </p:nvPr>
        </p:nvSpPr>
        <p:spPr>
          <a:xfrm>
            <a:off x="5827048" y="1868487"/>
            <a:ext cx="5721484" cy="4351338"/>
          </a:xfrm>
        </p:spPr>
        <p:txBody>
          <a:bodyPr>
            <a:normAutofit/>
          </a:bodyPr>
          <a:lstStyle/>
          <a:p>
            <a:pPr lvl="0"/>
            <a:r>
              <a:rPr lang="en-US" dirty="0"/>
              <a:t>Nelle versioni recenti di bash sintassi C-like NON MOSTRATO</a:t>
            </a:r>
          </a:p>
          <a:p>
            <a:pPr lvl="1"/>
            <a:r>
              <a:rPr lang="en-US" dirty="0"/>
              <a:t>for )</a:t>
            </a:r>
          </a:p>
          <a:p>
            <a:pPr lvl="1"/>
            <a:r>
              <a:rPr lang="en-US" dirty="0"/>
              <a:t>Espressioni di inizializzazione, test di terminazione , espressioni eseguite ad ogni iterazione</a:t>
            </a:r>
          </a:p>
        </p:txBody>
      </p:sp>
    </p:spTree>
    <p:extLst>
      <p:ext uri="{BB962C8B-B14F-4D97-AF65-F5344CB8AC3E}">
        <p14:creationId xmlns:p14="http://schemas.microsoft.com/office/powerpoint/2010/main" val="277890772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60B0EFB-53ED-4F35-B05D-F658EA021C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5" descr="Formule matematiche complesse su una lavagna">
            <a:extLst>
              <a:ext uri="{FF2B5EF4-FFF2-40B4-BE49-F238E27FC236}">
                <a16:creationId xmlns:a16="http://schemas.microsoft.com/office/drawing/2014/main" id="{C36B8BA0-EA1D-4E7A-CC68-62DAE966BF83}"/>
              </a:ext>
            </a:extLst>
          </p:cNvPr>
          <p:cNvPicPr>
            <a:picLocks noChangeAspect="1"/>
          </p:cNvPicPr>
          <p:nvPr/>
        </p:nvPicPr>
        <p:blipFill rotWithShape="1">
          <a:blip r:embed="rId2"/>
          <a:srcRect l="18058" r="30323" b="-9"/>
          <a:stretch/>
        </p:blipFill>
        <p:spPr>
          <a:xfrm>
            <a:off x="-7366" y="10"/>
            <a:ext cx="4855591" cy="6857990"/>
          </a:xfrm>
          <a:custGeom>
            <a:avLst/>
            <a:gdLst/>
            <a:ahLst/>
            <a:cxnLst/>
            <a:rect l="l" t="t" r="r" b="b"/>
            <a:pathLst>
              <a:path w="4636517" h="6858000">
                <a:moveTo>
                  <a:pt x="0" y="0"/>
                </a:moveTo>
                <a:lnTo>
                  <a:pt x="4636517" y="0"/>
                </a:lnTo>
                <a:lnTo>
                  <a:pt x="4636517" y="6858000"/>
                </a:lnTo>
                <a:lnTo>
                  <a:pt x="0" y="6858000"/>
                </a:lnTo>
                <a:close/>
              </a:path>
            </a:pathLst>
          </a:custGeom>
        </p:spPr>
      </p:pic>
      <p:sp>
        <p:nvSpPr>
          <p:cNvPr id="12" name="!!Arc">
            <a:extLst>
              <a:ext uri="{FF2B5EF4-FFF2-40B4-BE49-F238E27FC236}">
                <a16:creationId xmlns:a16="http://schemas.microsoft.com/office/drawing/2014/main" id="{835EF3DD-7D43-4A27-8967-A92FD8CC93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73531" y="407987"/>
            <a:ext cx="2987899" cy="2987899"/>
          </a:xfrm>
          <a:prstGeom prst="arc">
            <a:avLst>
              <a:gd name="adj1" fmla="val 16200000"/>
              <a:gd name="adj2" fmla="val 2563720"/>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p:cNvSpPr>
            <a:spLocks noGrp="1"/>
          </p:cNvSpPr>
          <p:nvPr>
            <p:ph type="ctrTitle"/>
          </p:nvPr>
        </p:nvSpPr>
        <p:spPr>
          <a:xfrm>
            <a:off x="5827048" y="407987"/>
            <a:ext cx="5721484" cy="1325563"/>
          </a:xfrm>
        </p:spPr>
        <p:txBody>
          <a:bodyPr>
            <a:normAutofit/>
          </a:bodyPr>
          <a:lstStyle/>
          <a:p>
            <a:r>
              <a:rPr lang="en-US" dirty="0"/>
              <a:t>Accorgimenti utili</a:t>
            </a:r>
          </a:p>
        </p:txBody>
      </p:sp>
      <p:sp>
        <p:nvSpPr>
          <p:cNvPr id="3" name="Content Placeholder"/>
          <p:cNvSpPr>
            <a:spLocks noGrp="1"/>
          </p:cNvSpPr>
          <p:nvPr>
            <p:ph idx="1"/>
          </p:nvPr>
        </p:nvSpPr>
        <p:spPr>
          <a:xfrm>
            <a:off x="5827048" y="1868487"/>
            <a:ext cx="5721484" cy="4351338"/>
          </a:xfrm>
        </p:spPr>
        <p:txBody>
          <a:bodyPr>
            <a:normAutofit/>
          </a:bodyPr>
          <a:lstStyle/>
          <a:p>
            <a:pPr lvl="0"/>
            <a:r>
              <a:rPr lang="en-US" dirty="0"/>
              <a:t>source : utile per condividere parametri tra script correlati tra loro e per creare librerie di funzioni importabili</a:t>
            </a:r>
          </a:p>
        </p:txBody>
      </p:sp>
    </p:spTree>
    <p:extLst>
      <p:ext uri="{BB962C8B-B14F-4D97-AF65-F5344CB8AC3E}">
        <p14:creationId xmlns:p14="http://schemas.microsoft.com/office/powerpoint/2010/main" val="3557587265"/>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60B0EFB-53ED-4F35-B05D-F658EA021C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5" descr="Orologio analogico da parete">
            <a:extLst>
              <a:ext uri="{FF2B5EF4-FFF2-40B4-BE49-F238E27FC236}">
                <a16:creationId xmlns:a16="http://schemas.microsoft.com/office/drawing/2014/main" id="{62B93C98-A752-7ACC-6CA5-D2F5E69A0D73}"/>
              </a:ext>
            </a:extLst>
          </p:cNvPr>
          <p:cNvPicPr>
            <a:picLocks noChangeAspect="1"/>
          </p:cNvPicPr>
          <p:nvPr/>
        </p:nvPicPr>
        <p:blipFill rotWithShape="1">
          <a:blip r:embed="rId2"/>
          <a:srcRect l="19700" r="33184" b="9"/>
          <a:stretch/>
        </p:blipFill>
        <p:spPr>
          <a:xfrm>
            <a:off x="-7366" y="10"/>
            <a:ext cx="4855591" cy="6857990"/>
          </a:xfrm>
          <a:custGeom>
            <a:avLst/>
            <a:gdLst/>
            <a:ahLst/>
            <a:cxnLst/>
            <a:rect l="l" t="t" r="r" b="b"/>
            <a:pathLst>
              <a:path w="4636517" h="6858000">
                <a:moveTo>
                  <a:pt x="0" y="0"/>
                </a:moveTo>
                <a:lnTo>
                  <a:pt x="4636517" y="0"/>
                </a:lnTo>
                <a:lnTo>
                  <a:pt x="4636517" y="6858000"/>
                </a:lnTo>
                <a:lnTo>
                  <a:pt x="0" y="6858000"/>
                </a:lnTo>
                <a:close/>
              </a:path>
            </a:pathLst>
          </a:custGeom>
        </p:spPr>
      </p:pic>
      <p:sp>
        <p:nvSpPr>
          <p:cNvPr id="12" name="!!Arc">
            <a:extLst>
              <a:ext uri="{FF2B5EF4-FFF2-40B4-BE49-F238E27FC236}">
                <a16:creationId xmlns:a16="http://schemas.microsoft.com/office/drawing/2014/main" id="{835EF3DD-7D43-4A27-8967-A92FD8CC93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73531" y="407987"/>
            <a:ext cx="2987899" cy="2987899"/>
          </a:xfrm>
          <a:prstGeom prst="arc">
            <a:avLst>
              <a:gd name="adj1" fmla="val 16200000"/>
              <a:gd name="adj2" fmla="val 2563720"/>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p:cNvSpPr>
            <a:spLocks noGrp="1"/>
          </p:cNvSpPr>
          <p:nvPr>
            <p:ph type="ctrTitle"/>
          </p:nvPr>
        </p:nvSpPr>
        <p:spPr>
          <a:xfrm>
            <a:off x="5827048" y="407987"/>
            <a:ext cx="5721484" cy="1325563"/>
          </a:xfrm>
        </p:spPr>
        <p:txBody>
          <a:bodyPr>
            <a:normAutofit/>
          </a:bodyPr>
          <a:lstStyle/>
          <a:p>
            <a:r>
              <a:rPr lang="en-US" dirty="0"/>
              <a:t>Accorgimenti utili</a:t>
            </a:r>
          </a:p>
        </p:txBody>
      </p:sp>
      <p:sp>
        <p:nvSpPr>
          <p:cNvPr id="3" name="Content Placeholder"/>
          <p:cNvSpPr>
            <a:spLocks noGrp="1"/>
          </p:cNvSpPr>
          <p:nvPr>
            <p:ph idx="1"/>
          </p:nvPr>
        </p:nvSpPr>
        <p:spPr>
          <a:xfrm>
            <a:off x="5827048" y="1868487"/>
            <a:ext cx="5721484" cy="4351338"/>
          </a:xfrm>
        </p:spPr>
        <p:txBody>
          <a:bodyPr>
            <a:normAutofit/>
          </a:bodyPr>
          <a:lstStyle/>
          <a:p>
            <a:pPr lvl="0"/>
            <a:r>
              <a:rPr lang="en-US" sz="1300" dirty="0"/>
              <a:t>su è utile da root per eseguire comandi con altre identità, ma non è exec: non si mettono comandi a seguire, apre una shell e finché non si esce da quella non prosegue nel contesto chiamante</a:t>
            </a:r>
          </a:p>
          <a:p>
            <a:pPr lvl="1"/>
            <a:r>
              <a:rPr lang="en-US" sz="1300" dirty="0"/>
              <a:t>con -s può impostare orologio di sistema</a:t>
            </a:r>
          </a:p>
          <a:p>
            <a:pPr lvl="1"/>
            <a:r>
              <a:rPr lang="en-US" sz="1300" dirty="0"/>
              <a:t>può restituire l’orologio in formati diversi</a:t>
            </a:r>
          </a:p>
          <a:p>
            <a:pPr lvl="2"/>
            <a:r>
              <a:rPr lang="en-US" sz="1300" dirty="0"/>
              <a:t>date +FORMAT permette di selezionare cosa e come visualizzare</a:t>
            </a:r>
          </a:p>
          <a:p>
            <a:pPr lvl="2"/>
            <a:r>
              <a:rPr lang="en-US" sz="1300" dirty="0"/>
              <a:t>FORMAT è una stringa in cui vengono interpretate sequenze speciali contrassegnate dal carattere % es</a:t>
            </a:r>
          </a:p>
          <a:p>
            <a:pPr lvl="2"/>
            <a:r>
              <a:rPr lang="en-US" sz="1300" dirty="0"/>
              <a:t>con -d si può fornire un timestamp da usare al posto del tempo corrente dà ora di evento interessante convertito in epoch, ) modifica tempo, date -d “@$N” stampa in modo leggibile) @ operatore per cambiare da epoch a timestamp</a:t>
            </a:r>
          </a:p>
          <a:p>
            <a:pPr lvl="1"/>
            <a:r>
              <a:rPr lang="en-US" sz="1300" dirty="0"/>
              <a:t>-d crea una directory</a:t>
            </a:r>
          </a:p>
          <a:p>
            <a:pPr lvl="1"/>
            <a:r>
              <a:rPr lang="en-US" sz="1300" dirty="0"/>
              <a:t>-p DIR crea all’interno di DIR invece che in /tmp</a:t>
            </a:r>
          </a:p>
          <a:p>
            <a:pPr lvl="1"/>
            <a:r>
              <a:rPr lang="en-US" sz="1300" dirty="0"/>
              <a:t>Es</a:t>
            </a:r>
          </a:p>
        </p:txBody>
      </p:sp>
    </p:spTree>
    <p:extLst>
      <p:ext uri="{BB962C8B-B14F-4D97-AF65-F5344CB8AC3E}">
        <p14:creationId xmlns:p14="http://schemas.microsoft.com/office/powerpoint/2010/main" val="2100986225"/>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60B0EFB-53ED-4F35-B05D-F658EA021C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5" descr="Organizzatori di colori diversi">
            <a:extLst>
              <a:ext uri="{FF2B5EF4-FFF2-40B4-BE49-F238E27FC236}">
                <a16:creationId xmlns:a16="http://schemas.microsoft.com/office/drawing/2014/main" id="{70595F76-7262-682E-AA5D-C700BDE8F009}"/>
              </a:ext>
            </a:extLst>
          </p:cNvPr>
          <p:cNvPicPr>
            <a:picLocks noChangeAspect="1"/>
          </p:cNvPicPr>
          <p:nvPr/>
        </p:nvPicPr>
        <p:blipFill rotWithShape="1">
          <a:blip r:embed="rId2"/>
          <a:srcRect l="28792" r="28374" b="-2"/>
          <a:stretch/>
        </p:blipFill>
        <p:spPr>
          <a:xfrm>
            <a:off x="-7366" y="10"/>
            <a:ext cx="4855591" cy="6857990"/>
          </a:xfrm>
          <a:custGeom>
            <a:avLst/>
            <a:gdLst/>
            <a:ahLst/>
            <a:cxnLst/>
            <a:rect l="l" t="t" r="r" b="b"/>
            <a:pathLst>
              <a:path w="4636517" h="6858000">
                <a:moveTo>
                  <a:pt x="0" y="0"/>
                </a:moveTo>
                <a:lnTo>
                  <a:pt x="4636517" y="0"/>
                </a:lnTo>
                <a:lnTo>
                  <a:pt x="4636517" y="6858000"/>
                </a:lnTo>
                <a:lnTo>
                  <a:pt x="0" y="6858000"/>
                </a:lnTo>
                <a:close/>
              </a:path>
            </a:pathLst>
          </a:custGeom>
        </p:spPr>
      </p:pic>
      <p:sp>
        <p:nvSpPr>
          <p:cNvPr id="12" name="!!Arc">
            <a:extLst>
              <a:ext uri="{FF2B5EF4-FFF2-40B4-BE49-F238E27FC236}">
                <a16:creationId xmlns:a16="http://schemas.microsoft.com/office/drawing/2014/main" id="{835EF3DD-7D43-4A27-8967-A92FD8CC93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73531" y="407987"/>
            <a:ext cx="2987899" cy="2987899"/>
          </a:xfrm>
          <a:prstGeom prst="arc">
            <a:avLst>
              <a:gd name="adj1" fmla="val 16200000"/>
              <a:gd name="adj2" fmla="val 2563720"/>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p:cNvSpPr>
            <a:spLocks noGrp="1"/>
          </p:cNvSpPr>
          <p:nvPr>
            <p:ph type="ctrTitle"/>
          </p:nvPr>
        </p:nvSpPr>
        <p:spPr>
          <a:xfrm>
            <a:off x="5827048" y="407987"/>
            <a:ext cx="5721484" cy="1325563"/>
          </a:xfrm>
        </p:spPr>
        <p:txBody>
          <a:bodyPr>
            <a:normAutofit/>
          </a:bodyPr>
          <a:lstStyle/>
          <a:p>
            <a:r>
              <a:rPr lang="en-US" dirty="0"/>
              <a:t>Accorgimenti utili</a:t>
            </a:r>
          </a:p>
        </p:txBody>
      </p:sp>
      <p:sp>
        <p:nvSpPr>
          <p:cNvPr id="3" name="Content Placeholder"/>
          <p:cNvSpPr>
            <a:spLocks noGrp="1"/>
          </p:cNvSpPr>
          <p:nvPr>
            <p:ph idx="1"/>
          </p:nvPr>
        </p:nvSpPr>
        <p:spPr>
          <a:xfrm>
            <a:off x="5827048" y="1868487"/>
            <a:ext cx="5721484" cy="4351338"/>
          </a:xfrm>
        </p:spPr>
        <p:txBody>
          <a:bodyPr>
            <a:normAutofit/>
          </a:bodyPr>
          <a:lstStyle/>
          <a:p>
            <a:pPr lvl="0"/>
            <a:r>
              <a:rPr lang="en-US" dirty="0"/>
              <a:t>dirname rimuove l’ultimo componente del percorso da un nome di file</a:t>
            </a:r>
          </a:p>
          <a:p>
            <a:pPr lvl="1"/>
            <a:r>
              <a:rPr lang="en-US" dirty="0"/>
              <a:t>Es</a:t>
            </a:r>
          </a:p>
          <a:p>
            <a:pPr lvl="0"/>
            <a:r>
              <a:rPr lang="en-US" dirty="0"/>
              <a:t>eval permette di processare un file come se fosse uno script, sottoponendolo ai 12 passi di valutazione</a:t>
            </a:r>
          </a:p>
        </p:txBody>
      </p:sp>
    </p:spTree>
    <p:extLst>
      <p:ext uri="{BB962C8B-B14F-4D97-AF65-F5344CB8AC3E}">
        <p14:creationId xmlns:p14="http://schemas.microsoft.com/office/powerpoint/2010/main" val="4109409154"/>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1D7EC86-7CB9-431D-8AC3-8AAF0440B1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1" name="Rectangle 10">
            <a:extLst>
              <a:ext uri="{FF2B5EF4-FFF2-40B4-BE49-F238E27FC236}">
                <a16:creationId xmlns:a16="http://schemas.microsoft.com/office/drawing/2014/main" id="{D4B9777F-B610-419B-9193-80306388F3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Arc">
            <a:extLst>
              <a:ext uri="{FF2B5EF4-FFF2-40B4-BE49-F238E27FC236}">
                <a16:creationId xmlns:a16="http://schemas.microsoft.com/office/drawing/2014/main" id="{311F016A-A753-449B-9EA6-322199B711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427715">
            <a:off x="1108520" y="775849"/>
            <a:ext cx="2987899" cy="2987899"/>
          </a:xfrm>
          <a:prstGeom prst="arc">
            <a:avLst>
              <a:gd name="adj1" fmla="val 16200000"/>
              <a:gd name="adj2" fmla="val 2287352"/>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p:cNvSpPr>
            <a:spLocks noGrp="1"/>
          </p:cNvSpPr>
          <p:nvPr>
            <p:ph type="ctrTitle"/>
          </p:nvPr>
        </p:nvSpPr>
        <p:spPr>
          <a:xfrm>
            <a:off x="860742" y="1124988"/>
            <a:ext cx="4425962" cy="2387600"/>
          </a:xfrm>
        </p:spPr>
        <p:txBody>
          <a:bodyPr>
            <a:normAutofit/>
          </a:bodyPr>
          <a:lstStyle/>
          <a:p>
            <a:pPr algn="l"/>
            <a:r>
              <a:rPr lang="en-US" sz="4200" dirty="0"/>
              <a:t>Funzionamento in rete</a:t>
            </a:r>
          </a:p>
        </p:txBody>
      </p:sp>
      <p:pic>
        <p:nvPicPr>
          <p:cNvPr id="5" name="Picture 4" descr="Illustrazione astratta 3D di un cubo blu e oro">
            <a:extLst>
              <a:ext uri="{FF2B5EF4-FFF2-40B4-BE49-F238E27FC236}">
                <a16:creationId xmlns:a16="http://schemas.microsoft.com/office/drawing/2014/main" id="{2760552B-BD69-2508-2D77-60E333B1A0EA}"/>
              </a:ext>
            </a:extLst>
          </p:cNvPr>
          <p:cNvPicPr>
            <a:picLocks noChangeAspect="1"/>
          </p:cNvPicPr>
          <p:nvPr/>
        </p:nvPicPr>
        <p:blipFill rotWithShape="1">
          <a:blip r:embed="rId2"/>
          <a:srcRect l="14829" r="28658" b="-3"/>
          <a:stretch/>
        </p:blipFill>
        <p:spPr>
          <a:xfrm>
            <a:off x="5733768" y="-1"/>
            <a:ext cx="6458232" cy="6858001"/>
          </a:xfrm>
          <a:custGeom>
            <a:avLst/>
            <a:gdLst/>
            <a:ahLst/>
            <a:cxnLst/>
            <a:rect l="l" t="t" r="r" b="b"/>
            <a:pathLst>
              <a:path w="6458232" h="6858001">
                <a:moveTo>
                  <a:pt x="2209000" y="0"/>
                </a:moveTo>
                <a:lnTo>
                  <a:pt x="6458232" y="0"/>
                </a:lnTo>
                <a:lnTo>
                  <a:pt x="6458232" y="6858001"/>
                </a:lnTo>
                <a:lnTo>
                  <a:pt x="651045" y="6858001"/>
                </a:lnTo>
                <a:lnTo>
                  <a:pt x="635146" y="6830200"/>
                </a:lnTo>
                <a:cubicBezTo>
                  <a:pt x="230085" y="6080469"/>
                  <a:pt x="0" y="5221296"/>
                  <a:pt x="0" y="4308089"/>
                </a:cubicBezTo>
                <a:cubicBezTo>
                  <a:pt x="0" y="2572997"/>
                  <a:pt x="830606" y="1032965"/>
                  <a:pt x="2113832" y="68046"/>
                </a:cubicBezTo>
                <a:close/>
              </a:path>
            </a:pathLst>
          </a:custGeom>
        </p:spPr>
      </p:pic>
      <p:sp>
        <p:nvSpPr>
          <p:cNvPr id="15" name="!!Rectangle">
            <a:extLst>
              <a:ext uri="{FF2B5EF4-FFF2-40B4-BE49-F238E27FC236}">
                <a16:creationId xmlns:a16="http://schemas.microsoft.com/office/drawing/2014/main" id="{95106A28-883A-4993-BF9E-C403B81A8D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94269" y="4274457"/>
            <a:ext cx="825256" cy="825256"/>
          </a:xfrm>
          <a:prstGeom prst="rect">
            <a:avLst/>
          </a:prstGeom>
          <a:noFill/>
          <a:ln w="127000">
            <a:solidFill>
              <a:schemeClr val="accent6"/>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7" name="!!Oval">
            <a:extLst>
              <a:ext uri="{FF2B5EF4-FFF2-40B4-BE49-F238E27FC236}">
                <a16:creationId xmlns:a16="http://schemas.microsoft.com/office/drawing/2014/main" id="{F5AE4E4F-9F4C-43ED-8299-9BD63B74E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742" y="5649686"/>
            <a:ext cx="546100" cy="5461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55927782"/>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1D7EC86-7CB9-431D-8AC3-8AAF0440B1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1" name="Rectangle 10">
            <a:extLst>
              <a:ext uri="{FF2B5EF4-FFF2-40B4-BE49-F238E27FC236}">
                <a16:creationId xmlns:a16="http://schemas.microsoft.com/office/drawing/2014/main" id="{D4B9777F-B610-419B-9193-80306388F3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Arc">
            <a:extLst>
              <a:ext uri="{FF2B5EF4-FFF2-40B4-BE49-F238E27FC236}">
                <a16:creationId xmlns:a16="http://schemas.microsoft.com/office/drawing/2014/main" id="{311F016A-A753-449B-9EA6-322199B711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427715">
            <a:off x="1108520" y="775849"/>
            <a:ext cx="2987899" cy="2987899"/>
          </a:xfrm>
          <a:prstGeom prst="arc">
            <a:avLst>
              <a:gd name="adj1" fmla="val 16200000"/>
              <a:gd name="adj2" fmla="val 2287352"/>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p:cNvSpPr>
            <a:spLocks noGrp="1"/>
          </p:cNvSpPr>
          <p:nvPr>
            <p:ph type="ctrTitle"/>
          </p:nvPr>
        </p:nvSpPr>
        <p:spPr>
          <a:xfrm>
            <a:off x="860742" y="1124988"/>
            <a:ext cx="4425962" cy="2387600"/>
          </a:xfrm>
        </p:spPr>
        <p:txBody>
          <a:bodyPr>
            <a:normAutofit/>
          </a:bodyPr>
          <a:lstStyle/>
          <a:p>
            <a:pPr algn="l"/>
            <a:r>
              <a:rPr lang="en-US" sz="4200" dirty="0"/>
              <a:t>Configurazione di rete</a:t>
            </a:r>
          </a:p>
        </p:txBody>
      </p:sp>
      <p:pic>
        <p:nvPicPr>
          <p:cNvPr id="5" name="Picture 4" descr="Persona che scrive su un taccuino">
            <a:extLst>
              <a:ext uri="{FF2B5EF4-FFF2-40B4-BE49-F238E27FC236}">
                <a16:creationId xmlns:a16="http://schemas.microsoft.com/office/drawing/2014/main" id="{3FE34DB3-F480-04C0-7434-BB95072F4ADD}"/>
              </a:ext>
            </a:extLst>
          </p:cNvPr>
          <p:cNvPicPr>
            <a:picLocks noChangeAspect="1"/>
          </p:cNvPicPr>
          <p:nvPr/>
        </p:nvPicPr>
        <p:blipFill rotWithShape="1">
          <a:blip r:embed="rId2"/>
          <a:srcRect l="15494" r="9780" b="-7"/>
          <a:stretch/>
        </p:blipFill>
        <p:spPr>
          <a:xfrm>
            <a:off x="5733768" y="-1"/>
            <a:ext cx="6458232" cy="6858001"/>
          </a:xfrm>
          <a:custGeom>
            <a:avLst/>
            <a:gdLst/>
            <a:ahLst/>
            <a:cxnLst/>
            <a:rect l="l" t="t" r="r" b="b"/>
            <a:pathLst>
              <a:path w="6458232" h="6858001">
                <a:moveTo>
                  <a:pt x="2209000" y="0"/>
                </a:moveTo>
                <a:lnTo>
                  <a:pt x="6458232" y="0"/>
                </a:lnTo>
                <a:lnTo>
                  <a:pt x="6458232" y="6858001"/>
                </a:lnTo>
                <a:lnTo>
                  <a:pt x="651045" y="6858001"/>
                </a:lnTo>
                <a:lnTo>
                  <a:pt x="635146" y="6830200"/>
                </a:lnTo>
                <a:cubicBezTo>
                  <a:pt x="230085" y="6080469"/>
                  <a:pt x="0" y="5221296"/>
                  <a:pt x="0" y="4308089"/>
                </a:cubicBezTo>
                <a:cubicBezTo>
                  <a:pt x="0" y="2572997"/>
                  <a:pt x="830606" y="1032965"/>
                  <a:pt x="2113832" y="68046"/>
                </a:cubicBezTo>
                <a:close/>
              </a:path>
            </a:pathLst>
          </a:custGeom>
        </p:spPr>
      </p:pic>
      <p:sp>
        <p:nvSpPr>
          <p:cNvPr id="15" name="!!Rectangle">
            <a:extLst>
              <a:ext uri="{FF2B5EF4-FFF2-40B4-BE49-F238E27FC236}">
                <a16:creationId xmlns:a16="http://schemas.microsoft.com/office/drawing/2014/main" id="{95106A28-883A-4993-BF9E-C403B81A8D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94269" y="4274457"/>
            <a:ext cx="825256" cy="825256"/>
          </a:xfrm>
          <a:prstGeom prst="rect">
            <a:avLst/>
          </a:prstGeom>
          <a:noFill/>
          <a:ln w="127000">
            <a:solidFill>
              <a:schemeClr val="accent6"/>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7" name="!!Oval">
            <a:extLst>
              <a:ext uri="{FF2B5EF4-FFF2-40B4-BE49-F238E27FC236}">
                <a16:creationId xmlns:a16="http://schemas.microsoft.com/office/drawing/2014/main" id="{F5AE4E4F-9F4C-43ED-8299-9BD63B74E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742" y="5649686"/>
            <a:ext cx="546100" cy="5461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6696837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60B0EFB-53ED-4F35-B05D-F658EA021C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DFC23901-C578-756A-267B-2DB35A0FC5F4}"/>
              </a:ext>
            </a:extLst>
          </p:cNvPr>
          <p:cNvPicPr>
            <a:picLocks noChangeAspect="1"/>
          </p:cNvPicPr>
          <p:nvPr/>
        </p:nvPicPr>
        <p:blipFill rotWithShape="1">
          <a:blip r:embed="rId2"/>
          <a:srcRect l="26357" r="36306" b="6250"/>
          <a:stretch/>
        </p:blipFill>
        <p:spPr>
          <a:xfrm>
            <a:off x="-7366" y="10"/>
            <a:ext cx="4855591" cy="6857990"/>
          </a:xfrm>
          <a:custGeom>
            <a:avLst/>
            <a:gdLst/>
            <a:ahLst/>
            <a:cxnLst/>
            <a:rect l="l" t="t" r="r" b="b"/>
            <a:pathLst>
              <a:path w="4636517" h="6858000">
                <a:moveTo>
                  <a:pt x="0" y="0"/>
                </a:moveTo>
                <a:lnTo>
                  <a:pt x="4636517" y="0"/>
                </a:lnTo>
                <a:lnTo>
                  <a:pt x="4636517" y="6858000"/>
                </a:lnTo>
                <a:lnTo>
                  <a:pt x="0" y="6858000"/>
                </a:lnTo>
                <a:close/>
              </a:path>
            </a:pathLst>
          </a:custGeom>
        </p:spPr>
      </p:pic>
      <p:sp>
        <p:nvSpPr>
          <p:cNvPr id="12" name="!!Arc">
            <a:extLst>
              <a:ext uri="{FF2B5EF4-FFF2-40B4-BE49-F238E27FC236}">
                <a16:creationId xmlns:a16="http://schemas.microsoft.com/office/drawing/2014/main" id="{835EF3DD-7D43-4A27-8967-A92FD8CC93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73531" y="407987"/>
            <a:ext cx="2987899" cy="2987899"/>
          </a:xfrm>
          <a:prstGeom prst="arc">
            <a:avLst>
              <a:gd name="adj1" fmla="val 16200000"/>
              <a:gd name="adj2" fmla="val 2563720"/>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p:cNvSpPr>
            <a:spLocks noGrp="1"/>
          </p:cNvSpPr>
          <p:nvPr>
            <p:ph type="ctrTitle"/>
          </p:nvPr>
        </p:nvSpPr>
        <p:spPr>
          <a:xfrm>
            <a:off x="5827048" y="407987"/>
            <a:ext cx="5721484" cy="1325563"/>
          </a:xfrm>
        </p:spPr>
        <p:txBody>
          <a:bodyPr>
            <a:normAutofit/>
          </a:bodyPr>
          <a:lstStyle/>
          <a:p>
            <a:r>
              <a:rPr lang="en-US" dirty="0"/>
              <a:t>Richiami di reti, reti locali</a:t>
            </a:r>
          </a:p>
        </p:txBody>
      </p:sp>
      <p:sp>
        <p:nvSpPr>
          <p:cNvPr id="3" name="Content Placeholder"/>
          <p:cNvSpPr>
            <a:spLocks noGrp="1"/>
          </p:cNvSpPr>
          <p:nvPr>
            <p:ph idx="1"/>
          </p:nvPr>
        </p:nvSpPr>
        <p:spPr>
          <a:xfrm>
            <a:off x="5827048" y="1868487"/>
            <a:ext cx="5721484" cy="4351338"/>
          </a:xfrm>
        </p:spPr>
        <p:txBody>
          <a:bodyPr>
            <a:normAutofit/>
          </a:bodyPr>
          <a:lstStyle/>
          <a:p>
            <a:pPr lvl="0"/>
            <a:r>
              <a:rPr lang="en-US" dirty="0"/>
              <a:t>NAT</a:t>
            </a:r>
          </a:p>
          <a:p>
            <a:pPr lvl="1"/>
            <a:r>
              <a:rPr lang="en-US" dirty="0"/>
              <a:t>A default c'è una sola interfaccia in NAT: permette al guest di chiedere direttamente all'hypervisor un indirizzo per uscire sulla rete</a:t>
            </a:r>
          </a:p>
        </p:txBody>
      </p:sp>
    </p:spTree>
    <p:extLst>
      <p:ext uri="{BB962C8B-B14F-4D97-AF65-F5344CB8AC3E}">
        <p14:creationId xmlns:p14="http://schemas.microsoft.com/office/powerpoint/2010/main" val="19360719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45D489D-16E1-484D-867B-144368D74B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49A496F5-B01E-4BF8-9D1E-C4E53B6F96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2257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Arc 13">
            <a:extLst>
              <a:ext uri="{FF2B5EF4-FFF2-40B4-BE49-F238E27FC236}">
                <a16:creationId xmlns:a16="http://schemas.microsoft.com/office/drawing/2014/main" id="{6E895C8D-1379-40B8-8B1B-B6F5AEAF0A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746107">
            <a:off x="2906963" y="1348064"/>
            <a:ext cx="2987899" cy="2987899"/>
          </a:xfrm>
          <a:prstGeom prst="arc">
            <a:avLst>
              <a:gd name="adj1" fmla="val 14612914"/>
              <a:gd name="adj2" fmla="val 0"/>
            </a:avLst>
          </a:prstGeom>
          <a:ln w="127000" cap="rnd">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p:cNvSpPr>
            <a:spLocks noGrp="1"/>
          </p:cNvSpPr>
          <p:nvPr>
            <p:ph type="ctrTitle"/>
          </p:nvPr>
        </p:nvSpPr>
        <p:spPr>
          <a:xfrm>
            <a:off x="838200" y="643467"/>
            <a:ext cx="2951205" cy="5571066"/>
          </a:xfrm>
        </p:spPr>
        <p:txBody>
          <a:bodyPr>
            <a:normAutofit/>
          </a:bodyPr>
          <a:lstStyle/>
          <a:p>
            <a:r>
              <a:rPr lang="en-US">
                <a:solidFill>
                  <a:srgbClr val="FFFFFF"/>
                </a:solidFill>
              </a:rPr>
              <a:t>Installazione assistita</a:t>
            </a:r>
          </a:p>
        </p:txBody>
      </p:sp>
      <p:graphicFrame>
        <p:nvGraphicFramePr>
          <p:cNvPr id="6" name="Content Placeholder">
            <a:extLst>
              <a:ext uri="{FF2B5EF4-FFF2-40B4-BE49-F238E27FC236}">
                <a16:creationId xmlns:a16="http://schemas.microsoft.com/office/drawing/2014/main" id="{7B268711-4556-62AC-A36A-F846D36C08BE}"/>
              </a:ext>
            </a:extLst>
          </p:cNvPr>
          <p:cNvGraphicFramePr>
            <a:graphicFrameLocks noGrp="1"/>
          </p:cNvGraphicFramePr>
          <p:nvPr>
            <p:ph idx="1"/>
            <p:extLst>
              <p:ext uri="{D42A27DB-BD31-4B8C-83A1-F6EECF244321}">
                <p14:modId xmlns:p14="http://schemas.microsoft.com/office/powerpoint/2010/main" val="964495381"/>
              </p:ext>
            </p:extLst>
          </p:nvPr>
        </p:nvGraphicFramePr>
        <p:xfrm>
          <a:off x="5237018" y="653693"/>
          <a:ext cx="6303729" cy="556083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04014473"/>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60B0EFB-53ED-4F35-B05D-F658EA021C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5" descr="Vista dal basso di cavi contro il cielo">
            <a:extLst>
              <a:ext uri="{FF2B5EF4-FFF2-40B4-BE49-F238E27FC236}">
                <a16:creationId xmlns:a16="http://schemas.microsoft.com/office/drawing/2014/main" id="{54C8EF97-AA5D-01C4-CED5-65C43761AE82}"/>
              </a:ext>
            </a:extLst>
          </p:cNvPr>
          <p:cNvPicPr>
            <a:picLocks noChangeAspect="1"/>
          </p:cNvPicPr>
          <p:nvPr/>
        </p:nvPicPr>
        <p:blipFill rotWithShape="1">
          <a:blip r:embed="rId2"/>
          <a:srcRect l="41224" r="5676" b="4"/>
          <a:stretch/>
        </p:blipFill>
        <p:spPr>
          <a:xfrm>
            <a:off x="-7366" y="10"/>
            <a:ext cx="4855591" cy="6857990"/>
          </a:xfrm>
          <a:custGeom>
            <a:avLst/>
            <a:gdLst/>
            <a:ahLst/>
            <a:cxnLst/>
            <a:rect l="l" t="t" r="r" b="b"/>
            <a:pathLst>
              <a:path w="4636517" h="6858000">
                <a:moveTo>
                  <a:pt x="0" y="0"/>
                </a:moveTo>
                <a:lnTo>
                  <a:pt x="4636517" y="0"/>
                </a:lnTo>
                <a:lnTo>
                  <a:pt x="4636517" y="6858000"/>
                </a:lnTo>
                <a:lnTo>
                  <a:pt x="0" y="6858000"/>
                </a:lnTo>
                <a:close/>
              </a:path>
            </a:pathLst>
          </a:custGeom>
        </p:spPr>
      </p:pic>
      <p:sp>
        <p:nvSpPr>
          <p:cNvPr id="12" name="!!Arc">
            <a:extLst>
              <a:ext uri="{FF2B5EF4-FFF2-40B4-BE49-F238E27FC236}">
                <a16:creationId xmlns:a16="http://schemas.microsoft.com/office/drawing/2014/main" id="{835EF3DD-7D43-4A27-8967-A92FD8CC93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73531" y="407987"/>
            <a:ext cx="2987899" cy="2987899"/>
          </a:xfrm>
          <a:prstGeom prst="arc">
            <a:avLst>
              <a:gd name="adj1" fmla="val 16200000"/>
              <a:gd name="adj2" fmla="val 2563720"/>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p:cNvSpPr>
            <a:spLocks noGrp="1"/>
          </p:cNvSpPr>
          <p:nvPr>
            <p:ph type="ctrTitle"/>
          </p:nvPr>
        </p:nvSpPr>
        <p:spPr>
          <a:xfrm>
            <a:off x="5827048" y="407987"/>
            <a:ext cx="5721484" cy="1325563"/>
          </a:xfrm>
        </p:spPr>
        <p:txBody>
          <a:bodyPr>
            <a:normAutofit/>
          </a:bodyPr>
          <a:lstStyle/>
          <a:p>
            <a:r>
              <a:rPr lang="en-US" dirty="0"/>
              <a:t>Richiami di reti, reti locali</a:t>
            </a:r>
          </a:p>
        </p:txBody>
      </p:sp>
      <p:sp>
        <p:nvSpPr>
          <p:cNvPr id="3" name="Content Placeholder"/>
          <p:cNvSpPr>
            <a:spLocks noGrp="1"/>
          </p:cNvSpPr>
          <p:nvPr>
            <p:ph idx="1"/>
          </p:nvPr>
        </p:nvSpPr>
        <p:spPr>
          <a:xfrm>
            <a:off x="5827048" y="1868487"/>
            <a:ext cx="5721484" cy="4351338"/>
          </a:xfrm>
        </p:spPr>
        <p:txBody>
          <a:bodyPr>
            <a:normAutofit/>
          </a:bodyPr>
          <a:lstStyle/>
          <a:p>
            <a:pPr lvl="0"/>
            <a:r>
              <a:rPr lang="en-US" sz="1500" dirty="0"/>
              <a:t>Bridged</a:t>
            </a:r>
          </a:p>
          <a:p>
            <a:pPr lvl="1"/>
            <a:r>
              <a:rPr lang="en-US" sz="1500" dirty="0"/>
              <a:t>Si comportano come se fossero connesse all'interfaccia dell'host attraverso un bridge/hub, quindi come se attestate sulla stessa LAN dell'host</a:t>
            </a:r>
          </a:p>
          <a:p>
            <a:pPr lvl="2"/>
            <a:r>
              <a:rPr lang="en-US" sz="1500" dirty="0"/>
              <a:t>Vagrant può assegnare un'interfaccia bridged ad una VM con direttivaconfig.vm.network "public_network"Nel vagrantfile, entro il ciclo di configurazione do|config| se c'è questa direttiva, viene matchata con interfaccia bridged di virtualbox</a:t>
            </a:r>
          </a:p>
          <a:p>
            <a:pPr lvl="3"/>
            <a:r>
              <a:rPr lang="en-US" sz="1500" dirty="0"/>
              <a:t>config.vm.network "public_network", ip: "192.168.0.17"si può assegnare IP statico che verrà dato alla VM in fase di provisioning; usando vagrant per configurare il guest, assegnandogli direttamente un indirizzo IP</a:t>
            </a:r>
          </a:p>
          <a:p>
            <a:pPr lvl="3"/>
            <a:r>
              <a:rPr lang="en-US" sz="1500" dirty="0"/>
              <a:t>config.vm.network "public_network", bridge: "eth0"si può selezionare a quale interfaccia host agganciarsi</a:t>
            </a:r>
          </a:p>
        </p:txBody>
      </p:sp>
    </p:spTree>
    <p:extLst>
      <p:ext uri="{BB962C8B-B14F-4D97-AF65-F5344CB8AC3E}">
        <p14:creationId xmlns:p14="http://schemas.microsoft.com/office/powerpoint/2010/main" val="2760399793"/>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60B0EFB-53ED-4F35-B05D-F658EA021C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5" descr="Pannello sala server illuminato">
            <a:extLst>
              <a:ext uri="{FF2B5EF4-FFF2-40B4-BE49-F238E27FC236}">
                <a16:creationId xmlns:a16="http://schemas.microsoft.com/office/drawing/2014/main" id="{5F2BF9A6-4B0C-0E43-7E7F-9D63068D5E75}"/>
              </a:ext>
            </a:extLst>
          </p:cNvPr>
          <p:cNvPicPr>
            <a:picLocks noChangeAspect="1"/>
          </p:cNvPicPr>
          <p:nvPr/>
        </p:nvPicPr>
        <p:blipFill rotWithShape="1">
          <a:blip r:embed="rId2"/>
          <a:srcRect l="19552" r="33257" b="-3"/>
          <a:stretch/>
        </p:blipFill>
        <p:spPr>
          <a:xfrm>
            <a:off x="-7366" y="10"/>
            <a:ext cx="4855591" cy="6857990"/>
          </a:xfrm>
          <a:custGeom>
            <a:avLst/>
            <a:gdLst/>
            <a:ahLst/>
            <a:cxnLst/>
            <a:rect l="l" t="t" r="r" b="b"/>
            <a:pathLst>
              <a:path w="4636517" h="6858000">
                <a:moveTo>
                  <a:pt x="0" y="0"/>
                </a:moveTo>
                <a:lnTo>
                  <a:pt x="4636517" y="0"/>
                </a:lnTo>
                <a:lnTo>
                  <a:pt x="4636517" y="6858000"/>
                </a:lnTo>
                <a:lnTo>
                  <a:pt x="0" y="6858000"/>
                </a:lnTo>
                <a:close/>
              </a:path>
            </a:pathLst>
          </a:custGeom>
        </p:spPr>
      </p:pic>
      <p:sp>
        <p:nvSpPr>
          <p:cNvPr id="12" name="!!Arc">
            <a:extLst>
              <a:ext uri="{FF2B5EF4-FFF2-40B4-BE49-F238E27FC236}">
                <a16:creationId xmlns:a16="http://schemas.microsoft.com/office/drawing/2014/main" id="{835EF3DD-7D43-4A27-8967-A92FD8CC93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73531" y="407987"/>
            <a:ext cx="2987899" cy="2987899"/>
          </a:xfrm>
          <a:prstGeom prst="arc">
            <a:avLst>
              <a:gd name="adj1" fmla="val 16200000"/>
              <a:gd name="adj2" fmla="val 2563720"/>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p:cNvSpPr>
            <a:spLocks noGrp="1"/>
          </p:cNvSpPr>
          <p:nvPr>
            <p:ph type="ctrTitle"/>
          </p:nvPr>
        </p:nvSpPr>
        <p:spPr>
          <a:xfrm>
            <a:off x="5827048" y="407987"/>
            <a:ext cx="5721484" cy="1325563"/>
          </a:xfrm>
        </p:spPr>
        <p:txBody>
          <a:bodyPr>
            <a:normAutofit/>
          </a:bodyPr>
          <a:lstStyle/>
          <a:p>
            <a:r>
              <a:rPr lang="en-US" dirty="0"/>
              <a:t>Richiami di reti, reti locali</a:t>
            </a:r>
          </a:p>
        </p:txBody>
      </p:sp>
      <p:sp>
        <p:nvSpPr>
          <p:cNvPr id="3" name="Content Placeholder"/>
          <p:cNvSpPr>
            <a:spLocks noGrp="1"/>
          </p:cNvSpPr>
          <p:nvPr>
            <p:ph idx="1"/>
          </p:nvPr>
        </p:nvSpPr>
        <p:spPr>
          <a:xfrm>
            <a:off x="5827048" y="1868487"/>
            <a:ext cx="5721484" cy="4351338"/>
          </a:xfrm>
        </p:spPr>
        <p:txBody>
          <a:bodyPr>
            <a:normAutofit/>
          </a:bodyPr>
          <a:lstStyle/>
          <a:p>
            <a:pPr lvl="0"/>
            <a:r>
              <a:rPr lang="en-US" sz="1400" dirty="0"/>
              <a:t>Bridged</a:t>
            </a:r>
          </a:p>
          <a:p>
            <a:pPr lvl="3"/>
            <a:r>
              <a:rPr lang="en-US" sz="1400" dirty="0"/>
              <a:t>config.vm.network "public_network", auto_config: falsesi può disabilitare automatismo per lasciare che il guest si occupi della configurazione, utile ad esempio nel caso nella VM ci sia un client DHCP: servirà un server DCHP sulla rete reale che fornisca configurazone alla VM</a:t>
            </a:r>
          </a:p>
          <a:p>
            <a:pPr lvl="0"/>
            <a:r>
              <a:rPr lang="en-US" sz="1400" dirty="0"/>
              <a:t>Host-only</a:t>
            </a:r>
          </a:p>
          <a:p>
            <a:pPr lvl="1"/>
            <a:r>
              <a:rPr lang="en-US" sz="1400" dirty="0"/>
              <a:t>Hypervisor genera interfaccia virtuale sull'host e le assegna un IP di una specifica subnet, poi connette alla LAN virtuale la VM, così che questa possa comunicare solo con l'host</a:t>
            </a:r>
          </a:p>
          <a:p>
            <a:pPr lvl="2"/>
            <a:r>
              <a:rPr lang="en-US" sz="1400" dirty="0"/>
              <a:t>Vagrant assegna interfaccia host-only a VM con direttivaconfig.vm.network "private_network"</a:t>
            </a:r>
          </a:p>
          <a:p>
            <a:pPr lvl="3"/>
            <a:r>
              <a:rPr lang="en-US" sz="1400" dirty="0"/>
              <a:t>config.vm.network "private_network", name: “vboxnet3”si può creare più di una rete host-only specificando il nome</a:t>
            </a:r>
          </a:p>
          <a:p>
            <a:pPr lvl="3"/>
            <a:r>
              <a:rPr lang="en-US" sz="1400" dirty="0"/>
              <a:t>valgono opzioni ip e auto_config come per bridged</a:t>
            </a:r>
          </a:p>
        </p:txBody>
      </p:sp>
    </p:spTree>
    <p:extLst>
      <p:ext uri="{BB962C8B-B14F-4D97-AF65-F5344CB8AC3E}">
        <p14:creationId xmlns:p14="http://schemas.microsoft.com/office/powerpoint/2010/main" val="3907120350"/>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60B0EFB-53ED-4F35-B05D-F658EA021C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7A7B59F2-544E-5B98-5701-45DC9B5732E0}"/>
              </a:ext>
            </a:extLst>
          </p:cNvPr>
          <p:cNvPicPr>
            <a:picLocks noChangeAspect="1"/>
          </p:cNvPicPr>
          <p:nvPr/>
        </p:nvPicPr>
        <p:blipFill rotWithShape="1">
          <a:blip r:embed="rId2"/>
          <a:srcRect l="52328" r="-3" b="-3"/>
          <a:stretch/>
        </p:blipFill>
        <p:spPr>
          <a:xfrm>
            <a:off x="-7366" y="10"/>
            <a:ext cx="4855591" cy="6857990"/>
          </a:xfrm>
          <a:custGeom>
            <a:avLst/>
            <a:gdLst/>
            <a:ahLst/>
            <a:cxnLst/>
            <a:rect l="l" t="t" r="r" b="b"/>
            <a:pathLst>
              <a:path w="4636517" h="6858000">
                <a:moveTo>
                  <a:pt x="0" y="0"/>
                </a:moveTo>
                <a:lnTo>
                  <a:pt x="4636517" y="0"/>
                </a:lnTo>
                <a:lnTo>
                  <a:pt x="4636517" y="6858000"/>
                </a:lnTo>
                <a:lnTo>
                  <a:pt x="0" y="6858000"/>
                </a:lnTo>
                <a:close/>
              </a:path>
            </a:pathLst>
          </a:custGeom>
        </p:spPr>
      </p:pic>
      <p:sp>
        <p:nvSpPr>
          <p:cNvPr id="12" name="!!Arc">
            <a:extLst>
              <a:ext uri="{FF2B5EF4-FFF2-40B4-BE49-F238E27FC236}">
                <a16:creationId xmlns:a16="http://schemas.microsoft.com/office/drawing/2014/main" id="{835EF3DD-7D43-4A27-8967-A92FD8CC93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73531" y="407987"/>
            <a:ext cx="2987899" cy="2987899"/>
          </a:xfrm>
          <a:prstGeom prst="arc">
            <a:avLst>
              <a:gd name="adj1" fmla="val 16200000"/>
              <a:gd name="adj2" fmla="val 2563720"/>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p:cNvSpPr>
            <a:spLocks noGrp="1"/>
          </p:cNvSpPr>
          <p:nvPr>
            <p:ph type="ctrTitle"/>
          </p:nvPr>
        </p:nvSpPr>
        <p:spPr>
          <a:xfrm>
            <a:off x="5827048" y="407987"/>
            <a:ext cx="5721484" cy="1325563"/>
          </a:xfrm>
        </p:spPr>
        <p:txBody>
          <a:bodyPr>
            <a:normAutofit/>
          </a:bodyPr>
          <a:lstStyle/>
          <a:p>
            <a:r>
              <a:rPr lang="en-US" dirty="0"/>
              <a:t>Richiami di reti, reti locali</a:t>
            </a:r>
          </a:p>
        </p:txBody>
      </p:sp>
      <p:sp>
        <p:nvSpPr>
          <p:cNvPr id="3" name="Content Placeholder"/>
          <p:cNvSpPr>
            <a:spLocks noGrp="1"/>
          </p:cNvSpPr>
          <p:nvPr>
            <p:ph idx="1"/>
          </p:nvPr>
        </p:nvSpPr>
        <p:spPr>
          <a:xfrm>
            <a:off x="5827048" y="1868487"/>
            <a:ext cx="5721484" cy="4351338"/>
          </a:xfrm>
        </p:spPr>
        <p:txBody>
          <a:bodyPr>
            <a:normAutofit/>
          </a:bodyPr>
          <a:lstStyle/>
          <a:p>
            <a:pPr lvl="0"/>
            <a:r>
              <a:rPr lang="en-US" dirty="0"/>
              <a:t>Internal</a:t>
            </a:r>
          </a:p>
          <a:p>
            <a:pPr lvl="1"/>
            <a:r>
              <a:rPr lang="en-US" dirty="0"/>
              <a:t>Hypervisore assegna queste interfacce a LAN completamente virtuale, e fa sì che solo interfacce della stessa internal network possano comunicare tra loro</a:t>
            </a:r>
          </a:p>
          <a:p>
            <a:pPr lvl="2"/>
            <a:r>
              <a:rPr lang="en-US" dirty="0"/>
              <a:t>Vagrant le tratta come caso speciale di private_networkconfig.vm.network "private_network", virtualbox__intnet: "LAN1"</a:t>
            </a:r>
          </a:p>
          <a:p>
            <a:pPr lvl="3"/>
            <a:r>
              <a:rPr lang="en-US" dirty="0"/>
              <a:t>Valgono opzioni ip e auto_config , potrebbero essere diverse con altri provider)</a:t>
            </a:r>
          </a:p>
        </p:txBody>
      </p:sp>
    </p:spTree>
    <p:extLst>
      <p:ext uri="{BB962C8B-B14F-4D97-AF65-F5344CB8AC3E}">
        <p14:creationId xmlns:p14="http://schemas.microsoft.com/office/powerpoint/2010/main" val="3221151518"/>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45D489D-16E1-484D-867B-144368D74B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49A496F5-B01E-4BF8-9D1E-C4E53B6F96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2257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Arc 13">
            <a:extLst>
              <a:ext uri="{FF2B5EF4-FFF2-40B4-BE49-F238E27FC236}">
                <a16:creationId xmlns:a16="http://schemas.microsoft.com/office/drawing/2014/main" id="{6E895C8D-1379-40B8-8B1B-B6F5AEAF0A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746107">
            <a:off x="2906963" y="1348064"/>
            <a:ext cx="2987899" cy="2987899"/>
          </a:xfrm>
          <a:prstGeom prst="arc">
            <a:avLst>
              <a:gd name="adj1" fmla="val 14612914"/>
              <a:gd name="adj2" fmla="val 0"/>
            </a:avLst>
          </a:prstGeom>
          <a:ln w="127000" cap="rnd">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p:cNvSpPr>
            <a:spLocks noGrp="1"/>
          </p:cNvSpPr>
          <p:nvPr>
            <p:ph type="ctrTitle"/>
          </p:nvPr>
        </p:nvSpPr>
        <p:spPr>
          <a:xfrm>
            <a:off x="838200" y="643467"/>
            <a:ext cx="2951205" cy="5571066"/>
          </a:xfrm>
        </p:spPr>
        <p:txBody>
          <a:bodyPr>
            <a:normAutofit/>
          </a:bodyPr>
          <a:lstStyle/>
          <a:p>
            <a:r>
              <a:rPr lang="en-US">
                <a:solidFill>
                  <a:srgbClr val="FFFFFF"/>
                </a:solidFill>
              </a:rPr>
              <a:t>Reti globali</a:t>
            </a:r>
          </a:p>
        </p:txBody>
      </p:sp>
      <p:graphicFrame>
        <p:nvGraphicFramePr>
          <p:cNvPr id="6" name="Content Placeholder">
            <a:extLst>
              <a:ext uri="{FF2B5EF4-FFF2-40B4-BE49-F238E27FC236}">
                <a16:creationId xmlns:a16="http://schemas.microsoft.com/office/drawing/2014/main" id="{54F58E4F-CB15-D506-AC36-2737ECB177CF}"/>
              </a:ext>
            </a:extLst>
          </p:cNvPr>
          <p:cNvGraphicFramePr>
            <a:graphicFrameLocks noGrp="1"/>
          </p:cNvGraphicFramePr>
          <p:nvPr>
            <p:ph idx="1"/>
            <p:extLst>
              <p:ext uri="{D42A27DB-BD31-4B8C-83A1-F6EECF244321}">
                <p14:modId xmlns:p14="http://schemas.microsoft.com/office/powerpoint/2010/main" val="3101155599"/>
              </p:ext>
            </p:extLst>
          </p:nvPr>
        </p:nvGraphicFramePr>
        <p:xfrm>
          <a:off x="5237018" y="653693"/>
          <a:ext cx="6303729" cy="556083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83670792"/>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60B0EFB-53ED-4F35-B05D-F658EA021C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5" descr="Owls bonding together">
            <a:extLst>
              <a:ext uri="{FF2B5EF4-FFF2-40B4-BE49-F238E27FC236}">
                <a16:creationId xmlns:a16="http://schemas.microsoft.com/office/drawing/2014/main" id="{F6319D44-137F-8724-CA92-A0B6950EDE12}"/>
              </a:ext>
            </a:extLst>
          </p:cNvPr>
          <p:cNvPicPr>
            <a:picLocks noChangeAspect="1"/>
          </p:cNvPicPr>
          <p:nvPr/>
        </p:nvPicPr>
        <p:blipFill rotWithShape="1">
          <a:blip r:embed="rId2"/>
          <a:srcRect l="32847" r="19961" b="-3"/>
          <a:stretch/>
        </p:blipFill>
        <p:spPr>
          <a:xfrm>
            <a:off x="-7366" y="10"/>
            <a:ext cx="4855591" cy="6857990"/>
          </a:xfrm>
          <a:custGeom>
            <a:avLst/>
            <a:gdLst/>
            <a:ahLst/>
            <a:cxnLst/>
            <a:rect l="l" t="t" r="r" b="b"/>
            <a:pathLst>
              <a:path w="4636517" h="6858000">
                <a:moveTo>
                  <a:pt x="0" y="0"/>
                </a:moveTo>
                <a:lnTo>
                  <a:pt x="4636517" y="0"/>
                </a:lnTo>
                <a:lnTo>
                  <a:pt x="4636517" y="6858000"/>
                </a:lnTo>
                <a:lnTo>
                  <a:pt x="0" y="6858000"/>
                </a:lnTo>
                <a:close/>
              </a:path>
            </a:pathLst>
          </a:custGeom>
        </p:spPr>
      </p:pic>
      <p:sp>
        <p:nvSpPr>
          <p:cNvPr id="12" name="!!Arc">
            <a:extLst>
              <a:ext uri="{FF2B5EF4-FFF2-40B4-BE49-F238E27FC236}">
                <a16:creationId xmlns:a16="http://schemas.microsoft.com/office/drawing/2014/main" id="{835EF3DD-7D43-4A27-8967-A92FD8CC93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73531" y="407987"/>
            <a:ext cx="2987899" cy="2987899"/>
          </a:xfrm>
          <a:prstGeom prst="arc">
            <a:avLst>
              <a:gd name="adj1" fmla="val 16200000"/>
              <a:gd name="adj2" fmla="val 2563720"/>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p:cNvSpPr>
            <a:spLocks noGrp="1"/>
          </p:cNvSpPr>
          <p:nvPr>
            <p:ph type="ctrTitle"/>
          </p:nvPr>
        </p:nvSpPr>
        <p:spPr>
          <a:xfrm>
            <a:off x="5827048" y="407987"/>
            <a:ext cx="5721484" cy="1325563"/>
          </a:xfrm>
        </p:spPr>
        <p:txBody>
          <a:bodyPr>
            <a:normAutofit/>
          </a:bodyPr>
          <a:lstStyle/>
          <a:p>
            <a:r>
              <a:rPr lang="en-US" dirty="0"/>
              <a:t>NAT</a:t>
            </a:r>
          </a:p>
        </p:txBody>
      </p:sp>
      <p:sp>
        <p:nvSpPr>
          <p:cNvPr id="3" name="Content Placeholder"/>
          <p:cNvSpPr>
            <a:spLocks noGrp="1"/>
          </p:cNvSpPr>
          <p:nvPr>
            <p:ph idx="1"/>
          </p:nvPr>
        </p:nvSpPr>
        <p:spPr>
          <a:xfrm>
            <a:off x="5827048" y="1868487"/>
            <a:ext cx="5721484" cy="4351338"/>
          </a:xfrm>
        </p:spPr>
        <p:txBody>
          <a:bodyPr>
            <a:normAutofit/>
          </a:bodyPr>
          <a:lstStyle/>
          <a:p>
            <a:pPr lvl="0"/>
            <a:r>
              <a:rPr lang="en-US" dirty="0"/>
              <a:t>10.0.0.0/8</a:t>
            </a:r>
          </a:p>
          <a:p>
            <a:pPr lvl="0"/>
            <a:r>
              <a:rPr lang="en-US" dirty="0"/>
              <a:t>172.16.0.0/16 – 172.31.0.0/16</a:t>
            </a:r>
          </a:p>
          <a:p>
            <a:pPr lvl="0"/>
            <a:r>
              <a:rPr lang="en-US" dirty="0"/>
              <a:t>192.168.0.0/24 – 192.168.255.0/24</a:t>
            </a:r>
          </a:p>
        </p:txBody>
      </p:sp>
    </p:spTree>
    <p:extLst>
      <p:ext uri="{BB962C8B-B14F-4D97-AF65-F5344CB8AC3E}">
        <p14:creationId xmlns:p14="http://schemas.microsoft.com/office/powerpoint/2010/main" val="571932740"/>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60B0EFB-53ED-4F35-B05D-F658EA021C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8D9B0769-5A94-9F11-791B-33D4DEFC6857}"/>
              </a:ext>
            </a:extLst>
          </p:cNvPr>
          <p:cNvPicPr>
            <a:picLocks noChangeAspect="1"/>
          </p:cNvPicPr>
          <p:nvPr/>
        </p:nvPicPr>
        <p:blipFill rotWithShape="1">
          <a:blip r:embed="rId2"/>
          <a:srcRect l="18435" r="44228" b="6250"/>
          <a:stretch/>
        </p:blipFill>
        <p:spPr>
          <a:xfrm>
            <a:off x="-7366" y="10"/>
            <a:ext cx="4855591" cy="6857990"/>
          </a:xfrm>
          <a:custGeom>
            <a:avLst/>
            <a:gdLst/>
            <a:ahLst/>
            <a:cxnLst/>
            <a:rect l="l" t="t" r="r" b="b"/>
            <a:pathLst>
              <a:path w="4636517" h="6858000">
                <a:moveTo>
                  <a:pt x="0" y="0"/>
                </a:moveTo>
                <a:lnTo>
                  <a:pt x="4636517" y="0"/>
                </a:lnTo>
                <a:lnTo>
                  <a:pt x="4636517" y="6858000"/>
                </a:lnTo>
                <a:lnTo>
                  <a:pt x="0" y="6858000"/>
                </a:lnTo>
                <a:close/>
              </a:path>
            </a:pathLst>
          </a:custGeom>
        </p:spPr>
      </p:pic>
      <p:sp>
        <p:nvSpPr>
          <p:cNvPr id="12" name="!!Arc">
            <a:extLst>
              <a:ext uri="{FF2B5EF4-FFF2-40B4-BE49-F238E27FC236}">
                <a16:creationId xmlns:a16="http://schemas.microsoft.com/office/drawing/2014/main" id="{835EF3DD-7D43-4A27-8967-A92FD8CC93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73531" y="407987"/>
            <a:ext cx="2987899" cy="2987899"/>
          </a:xfrm>
          <a:prstGeom prst="arc">
            <a:avLst>
              <a:gd name="adj1" fmla="val 16200000"/>
              <a:gd name="adj2" fmla="val 2563720"/>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p:cNvSpPr>
            <a:spLocks noGrp="1"/>
          </p:cNvSpPr>
          <p:nvPr>
            <p:ph type="ctrTitle"/>
          </p:nvPr>
        </p:nvSpPr>
        <p:spPr>
          <a:xfrm>
            <a:off x="5827048" y="407987"/>
            <a:ext cx="5721484" cy="1325563"/>
          </a:xfrm>
        </p:spPr>
        <p:txBody>
          <a:bodyPr>
            <a:normAutofit/>
          </a:bodyPr>
          <a:lstStyle/>
          <a:p>
            <a:r>
              <a:rPr lang="en-US" dirty="0"/>
              <a:t>NAT</a:t>
            </a:r>
          </a:p>
        </p:txBody>
      </p:sp>
      <p:sp>
        <p:nvSpPr>
          <p:cNvPr id="3" name="Content Placeholder"/>
          <p:cNvSpPr>
            <a:spLocks noGrp="1"/>
          </p:cNvSpPr>
          <p:nvPr>
            <p:ph idx="1"/>
          </p:nvPr>
        </p:nvSpPr>
        <p:spPr>
          <a:xfrm>
            <a:off x="5827048" y="1868487"/>
            <a:ext cx="5721484" cy="4351338"/>
          </a:xfrm>
        </p:spPr>
        <p:txBody>
          <a:bodyPr>
            <a:normAutofit/>
          </a:bodyPr>
          <a:lstStyle/>
          <a:p>
            <a:pPr lvl="0"/>
            <a:r>
              <a:rPr lang="en-US" sz="1300" dirty="0"/>
              <a:t>Vagrant stesso da fa SNAT-Router</a:t>
            </a:r>
          </a:p>
          <a:p>
            <a:pPr lvl="1"/>
            <a:r>
              <a:rPr lang="en-US" sz="1300" dirty="0"/>
              <a:t>la VM viene configurata per usare come default gateway un'interfaccia virtuale che consegna i pacchetti al processo VirtualBox</a:t>
            </a:r>
          </a:p>
          <a:p>
            <a:pPr lvl="2"/>
            <a:r>
              <a:rPr lang="en-US" sz="1300" dirty="0"/>
              <a:t>I parametri dell'interfaccia sono assegnati automaticamente, ma si possono configurare con config.vm.base_maceconfig.vm.base_address</a:t>
            </a:r>
          </a:p>
          <a:p>
            <a:pPr lvl="0"/>
            <a:r>
              <a:rPr lang="en-US" sz="1300" dirty="0"/>
              <a:t>Si può configurare VirtualBox perché si comporti anche da DNAT-Router</a:t>
            </a:r>
          </a:p>
          <a:p>
            <a:pPr lvl="1"/>
            <a:r>
              <a:rPr lang="en-US" sz="1300" dirty="0"/>
              <a:t>Il processo Vbox si mette in ascolto su una porta TCP o UDP dell'host, il traffico entrant viene modificato assegnando come destinazione l'IP della scheda virtuale NAT del guest</a:t>
            </a:r>
          </a:p>
          <a:p>
            <a:pPr lvl="2"/>
            <a:r>
              <a:rPr lang="en-US" sz="1300" dirty="0"/>
              <a:t>Le mappature si configurano con, ad esempio config.vm.network "forwarded_port", guest: 80, host: 8080</a:t>
            </a:r>
          </a:p>
          <a:p>
            <a:pPr lvl="2"/>
            <a:r>
              <a:rPr lang="en-US" sz="1300" dirty="0"/>
              <a:t>il parametro opzionale host_ip può essere usato per limitare raggiungibilità della porta, es.host_ip: "127.0.0.1"</a:t>
            </a:r>
          </a:p>
        </p:txBody>
      </p:sp>
    </p:spTree>
    <p:extLst>
      <p:ext uri="{BB962C8B-B14F-4D97-AF65-F5344CB8AC3E}">
        <p14:creationId xmlns:p14="http://schemas.microsoft.com/office/powerpoint/2010/main" val="454196431"/>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60B0EFB-53ED-4F35-B05D-F658EA021C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5" descr="Maschera per il viso blu">
            <a:extLst>
              <a:ext uri="{FF2B5EF4-FFF2-40B4-BE49-F238E27FC236}">
                <a16:creationId xmlns:a16="http://schemas.microsoft.com/office/drawing/2014/main" id="{BB3D7329-BB3A-2469-7F3E-0995D87B0440}"/>
              </a:ext>
            </a:extLst>
          </p:cNvPr>
          <p:cNvPicPr>
            <a:picLocks noChangeAspect="1"/>
          </p:cNvPicPr>
          <p:nvPr/>
        </p:nvPicPr>
        <p:blipFill rotWithShape="1">
          <a:blip r:embed="rId2"/>
          <a:srcRect l="23561" r="29248" b="-3"/>
          <a:stretch/>
        </p:blipFill>
        <p:spPr>
          <a:xfrm>
            <a:off x="-7366" y="10"/>
            <a:ext cx="4855591" cy="6857990"/>
          </a:xfrm>
          <a:custGeom>
            <a:avLst/>
            <a:gdLst/>
            <a:ahLst/>
            <a:cxnLst/>
            <a:rect l="l" t="t" r="r" b="b"/>
            <a:pathLst>
              <a:path w="4636517" h="6858000">
                <a:moveTo>
                  <a:pt x="0" y="0"/>
                </a:moveTo>
                <a:lnTo>
                  <a:pt x="4636517" y="0"/>
                </a:lnTo>
                <a:lnTo>
                  <a:pt x="4636517" y="6858000"/>
                </a:lnTo>
                <a:lnTo>
                  <a:pt x="0" y="6858000"/>
                </a:lnTo>
                <a:close/>
              </a:path>
            </a:pathLst>
          </a:custGeom>
        </p:spPr>
      </p:pic>
      <p:sp>
        <p:nvSpPr>
          <p:cNvPr id="12" name="!!Arc">
            <a:extLst>
              <a:ext uri="{FF2B5EF4-FFF2-40B4-BE49-F238E27FC236}">
                <a16:creationId xmlns:a16="http://schemas.microsoft.com/office/drawing/2014/main" id="{835EF3DD-7D43-4A27-8967-A92FD8CC93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73531" y="407987"/>
            <a:ext cx="2987899" cy="2987899"/>
          </a:xfrm>
          <a:prstGeom prst="arc">
            <a:avLst>
              <a:gd name="adj1" fmla="val 16200000"/>
              <a:gd name="adj2" fmla="val 2563720"/>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p:cNvSpPr>
            <a:spLocks noGrp="1"/>
          </p:cNvSpPr>
          <p:nvPr>
            <p:ph type="ctrTitle"/>
          </p:nvPr>
        </p:nvSpPr>
        <p:spPr>
          <a:xfrm>
            <a:off x="5827048" y="407987"/>
            <a:ext cx="5721484" cy="1325563"/>
          </a:xfrm>
        </p:spPr>
        <p:txBody>
          <a:bodyPr>
            <a:normAutofit/>
          </a:bodyPr>
          <a:lstStyle/>
          <a:p>
            <a:r>
              <a:rPr lang="en-US" dirty="0"/>
              <a:t>Configurazione</a:t>
            </a:r>
          </a:p>
        </p:txBody>
      </p:sp>
      <p:sp>
        <p:nvSpPr>
          <p:cNvPr id="3" name="Content Placeholder"/>
          <p:cNvSpPr>
            <a:spLocks noGrp="1"/>
          </p:cNvSpPr>
          <p:nvPr>
            <p:ph idx="1"/>
          </p:nvPr>
        </p:nvSpPr>
        <p:spPr>
          <a:xfrm>
            <a:off x="5827048" y="1868487"/>
            <a:ext cx="5721484" cy="4351338"/>
          </a:xfrm>
        </p:spPr>
        <p:txBody>
          <a:bodyPr>
            <a:normAutofit/>
          </a:bodyPr>
          <a:lstStyle/>
          <a:p>
            <a:pPr lvl="0"/>
            <a:r>
              <a:rPr lang="en-US" sz="1500" dirty="0"/>
              <a:t>Configurazione runtime</a:t>
            </a:r>
          </a:p>
          <a:p>
            <a:pPr lvl="1"/>
            <a:r>
              <a:rPr lang="en-US" sz="1500" dirty="0"/>
              <a:t>suite iproute2 formata da comando ip e sottocomandi, permette controllo completo di tutti gli aspetti più avanzati</a:t>
            </a:r>
          </a:p>
          <a:p>
            <a:pPr lvl="2"/>
            <a:r>
              <a:rPr lang="en-US" sz="1500" dirty="0"/>
              <a:t>sottocomando address manipola interfacce</a:t>
            </a:r>
          </a:p>
          <a:p>
            <a:pPr lvl="3"/>
            <a:r>
              <a:rPr lang="en-US" sz="1500" dirty="0"/>
              <a:t>visualizzazioneip a</a:t>
            </a:r>
          </a:p>
          <a:p>
            <a:pPr lvl="3"/>
            <a:r>
              <a:rPr lang="en-US" sz="1500" dirty="0"/>
              <a:t>assegnazione ip a add &lt;address&gt;/&lt;mask&gt; dev &lt;interface&gt;</a:t>
            </a:r>
          </a:p>
          <a:p>
            <a:pPr lvl="3"/>
            <a:r>
              <a:rPr lang="en-US" sz="1500" dirty="0"/>
              <a:t>rimozioneip a del &lt;address&gt;/&lt;mask&gt; dev &lt;interface&gt;</a:t>
            </a:r>
          </a:p>
          <a:p>
            <a:pPr lvl="2"/>
            <a:r>
              <a:rPr lang="en-US" sz="1500" dirty="0"/>
              <a:t>sottocomando route manipola tabelle di indirizzamento</a:t>
            </a:r>
          </a:p>
          <a:p>
            <a:pPr lvl="3"/>
            <a:r>
              <a:rPr lang="en-US" sz="1500" dirty="0"/>
              <a:t>visualizzazioneip r</a:t>
            </a:r>
          </a:p>
          <a:p>
            <a:pPr lvl="3"/>
            <a:r>
              <a:rPr lang="en-US" sz="1500" dirty="0"/>
              <a:t>routing via gatewayip r add &lt;dst_net&gt;/&lt;mask&gt; via &lt;gw_addr&gt;</a:t>
            </a:r>
          </a:p>
          <a:p>
            <a:pPr lvl="3"/>
            <a:r>
              <a:rPr lang="en-US" sz="1500" dirty="0"/>
              <a:t>routing via devip r add &lt;dst_net&gt;/&lt;mask&gt; dev &lt;interface&gt; )</a:t>
            </a:r>
          </a:p>
        </p:txBody>
      </p:sp>
    </p:spTree>
    <p:extLst>
      <p:ext uri="{BB962C8B-B14F-4D97-AF65-F5344CB8AC3E}">
        <p14:creationId xmlns:p14="http://schemas.microsoft.com/office/powerpoint/2010/main" val="3163339042"/>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60B0EFB-53ED-4F35-B05D-F658EA021C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55D0A55E-ECE1-DCDA-895A-F5E789651872}"/>
              </a:ext>
            </a:extLst>
          </p:cNvPr>
          <p:cNvPicPr>
            <a:picLocks noChangeAspect="1"/>
          </p:cNvPicPr>
          <p:nvPr/>
        </p:nvPicPr>
        <p:blipFill rotWithShape="1">
          <a:blip r:embed="rId2"/>
          <a:srcRect l="17434" r="43018" b="4"/>
          <a:stretch/>
        </p:blipFill>
        <p:spPr>
          <a:xfrm>
            <a:off x="-7366" y="10"/>
            <a:ext cx="4855591" cy="6857990"/>
          </a:xfrm>
          <a:custGeom>
            <a:avLst/>
            <a:gdLst/>
            <a:ahLst/>
            <a:cxnLst/>
            <a:rect l="l" t="t" r="r" b="b"/>
            <a:pathLst>
              <a:path w="4636517" h="6858000">
                <a:moveTo>
                  <a:pt x="0" y="0"/>
                </a:moveTo>
                <a:lnTo>
                  <a:pt x="4636517" y="0"/>
                </a:lnTo>
                <a:lnTo>
                  <a:pt x="4636517" y="6858000"/>
                </a:lnTo>
                <a:lnTo>
                  <a:pt x="0" y="6858000"/>
                </a:lnTo>
                <a:close/>
              </a:path>
            </a:pathLst>
          </a:custGeom>
        </p:spPr>
      </p:pic>
      <p:sp>
        <p:nvSpPr>
          <p:cNvPr id="12" name="!!Arc">
            <a:extLst>
              <a:ext uri="{FF2B5EF4-FFF2-40B4-BE49-F238E27FC236}">
                <a16:creationId xmlns:a16="http://schemas.microsoft.com/office/drawing/2014/main" id="{835EF3DD-7D43-4A27-8967-A92FD8CC93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73531" y="407987"/>
            <a:ext cx="2987899" cy="2987899"/>
          </a:xfrm>
          <a:prstGeom prst="arc">
            <a:avLst>
              <a:gd name="adj1" fmla="val 16200000"/>
              <a:gd name="adj2" fmla="val 2563720"/>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p:cNvSpPr>
            <a:spLocks noGrp="1"/>
          </p:cNvSpPr>
          <p:nvPr>
            <p:ph type="ctrTitle"/>
          </p:nvPr>
        </p:nvSpPr>
        <p:spPr>
          <a:xfrm>
            <a:off x="5827048" y="407987"/>
            <a:ext cx="5721484" cy="1325563"/>
          </a:xfrm>
        </p:spPr>
        <p:txBody>
          <a:bodyPr>
            <a:normAutofit/>
          </a:bodyPr>
          <a:lstStyle/>
          <a:p>
            <a:r>
              <a:rPr lang="en-US" dirty="0"/>
              <a:t>Configurazione</a:t>
            </a:r>
          </a:p>
        </p:txBody>
      </p:sp>
      <p:sp>
        <p:nvSpPr>
          <p:cNvPr id="3" name="Content Placeholder"/>
          <p:cNvSpPr>
            <a:spLocks noGrp="1"/>
          </p:cNvSpPr>
          <p:nvPr>
            <p:ph idx="1"/>
          </p:nvPr>
        </p:nvSpPr>
        <p:spPr>
          <a:xfrm>
            <a:off x="5827048" y="1868487"/>
            <a:ext cx="5721484" cy="4351338"/>
          </a:xfrm>
        </p:spPr>
        <p:txBody>
          <a:bodyPr>
            <a:normAutofit/>
          </a:bodyPr>
          <a:lstStyle/>
          <a:p>
            <a:pPr lvl="0"/>
            <a:r>
              <a:rPr lang="en-US" dirty="0"/>
              <a:t>Configurazione runtime</a:t>
            </a:r>
          </a:p>
          <a:p>
            <a:pPr lvl="3"/>
            <a:r>
              <a:rPr lang="en-US" dirty="0"/>
              <a:t>rimozioneip a del &lt;address&gt;/&lt;mask&gt;</a:t>
            </a:r>
          </a:p>
          <a:p>
            <a:pPr lvl="0"/>
            <a:r>
              <a:rPr lang="en-US" dirty="0"/>
              <a:t>Configurazione persistente</a:t>
            </a:r>
          </a:p>
          <a:p>
            <a:pPr lvl="1"/>
            <a:r>
              <a:rPr lang="en-US" dirty="0"/>
              <a:t>file /etc/network/interfacesvedi man 5 interfaces</a:t>
            </a:r>
          </a:p>
          <a:p>
            <a:pPr lvl="1"/>
            <a:r>
              <a:rPr lang="en-US" dirty="0"/>
              <a:t>snippet nella cartella/etc/network/interfaces.d/</a:t>
            </a:r>
          </a:p>
          <a:p>
            <a:pPr lvl="1"/>
            <a:r>
              <a:rPr lang="en-US" dirty="0"/>
              <a:t>Esempio:auto eth0# attiva con ifup -a</a:t>
            </a:r>
          </a:p>
        </p:txBody>
      </p:sp>
    </p:spTree>
    <p:extLst>
      <p:ext uri="{BB962C8B-B14F-4D97-AF65-F5344CB8AC3E}">
        <p14:creationId xmlns:p14="http://schemas.microsoft.com/office/powerpoint/2010/main" val="3881418069"/>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45D489D-16E1-484D-867B-144368D74B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49A496F5-B01E-4BF8-9D1E-C4E53B6F96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2257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Arc 13">
            <a:extLst>
              <a:ext uri="{FF2B5EF4-FFF2-40B4-BE49-F238E27FC236}">
                <a16:creationId xmlns:a16="http://schemas.microsoft.com/office/drawing/2014/main" id="{6E895C8D-1379-40B8-8B1B-B6F5AEAF0A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746107">
            <a:off x="2906963" y="1348064"/>
            <a:ext cx="2987899" cy="2987899"/>
          </a:xfrm>
          <a:prstGeom prst="arc">
            <a:avLst>
              <a:gd name="adj1" fmla="val 14612914"/>
              <a:gd name="adj2" fmla="val 0"/>
            </a:avLst>
          </a:prstGeom>
          <a:ln w="127000" cap="rnd">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p:cNvSpPr>
            <a:spLocks noGrp="1"/>
          </p:cNvSpPr>
          <p:nvPr>
            <p:ph type="ctrTitle"/>
          </p:nvPr>
        </p:nvSpPr>
        <p:spPr>
          <a:xfrm>
            <a:off x="838200" y="643467"/>
            <a:ext cx="2951205" cy="5571066"/>
          </a:xfrm>
        </p:spPr>
        <p:txBody>
          <a:bodyPr>
            <a:normAutofit/>
          </a:bodyPr>
          <a:lstStyle/>
          <a:p>
            <a:r>
              <a:rPr lang="en-US" sz="2700">
                <a:solidFill>
                  <a:srgbClr val="FFFFFF"/>
                </a:solidFill>
              </a:rPr>
              <a:t>Configurazione</a:t>
            </a:r>
          </a:p>
        </p:txBody>
      </p:sp>
      <p:graphicFrame>
        <p:nvGraphicFramePr>
          <p:cNvPr id="6" name="Content Placeholder">
            <a:extLst>
              <a:ext uri="{FF2B5EF4-FFF2-40B4-BE49-F238E27FC236}">
                <a16:creationId xmlns:a16="http://schemas.microsoft.com/office/drawing/2014/main" id="{C1C237FD-3B49-2FA0-52F2-C3AF8F0F0576}"/>
              </a:ext>
            </a:extLst>
          </p:cNvPr>
          <p:cNvGraphicFramePr>
            <a:graphicFrameLocks noGrp="1"/>
          </p:cNvGraphicFramePr>
          <p:nvPr>
            <p:ph idx="1"/>
            <p:extLst>
              <p:ext uri="{D42A27DB-BD31-4B8C-83A1-F6EECF244321}">
                <p14:modId xmlns:p14="http://schemas.microsoft.com/office/powerpoint/2010/main" val="2390651392"/>
              </p:ext>
            </p:extLst>
          </p:nvPr>
        </p:nvGraphicFramePr>
        <p:xfrm>
          <a:off x="5237018" y="653693"/>
          <a:ext cx="6303729" cy="556083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39526331"/>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1D7EC86-7CB9-431D-8AC3-8AAF0440B1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1" name="Rectangle 10">
            <a:extLst>
              <a:ext uri="{FF2B5EF4-FFF2-40B4-BE49-F238E27FC236}">
                <a16:creationId xmlns:a16="http://schemas.microsoft.com/office/drawing/2014/main" id="{D4B9777F-B610-419B-9193-80306388F3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Arc">
            <a:extLst>
              <a:ext uri="{FF2B5EF4-FFF2-40B4-BE49-F238E27FC236}">
                <a16:creationId xmlns:a16="http://schemas.microsoft.com/office/drawing/2014/main" id="{311F016A-A753-449B-9EA6-322199B711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427715">
            <a:off x="1108520" y="775849"/>
            <a:ext cx="2987899" cy="2987899"/>
          </a:xfrm>
          <a:prstGeom prst="arc">
            <a:avLst>
              <a:gd name="adj1" fmla="val 16200000"/>
              <a:gd name="adj2" fmla="val 2287352"/>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p:cNvSpPr>
            <a:spLocks noGrp="1"/>
          </p:cNvSpPr>
          <p:nvPr>
            <p:ph type="ctrTitle"/>
          </p:nvPr>
        </p:nvSpPr>
        <p:spPr>
          <a:xfrm>
            <a:off x="860742" y="1124988"/>
            <a:ext cx="4425962" cy="2387600"/>
          </a:xfrm>
        </p:spPr>
        <p:txBody>
          <a:bodyPr>
            <a:normAutofit/>
          </a:bodyPr>
          <a:lstStyle/>
          <a:p>
            <a:pPr algn="l"/>
            <a:r>
              <a:rPr lang="en-US" sz="5600" dirty="0"/>
              <a:t>Servizi di rete di base</a:t>
            </a:r>
          </a:p>
        </p:txBody>
      </p:sp>
      <p:pic>
        <p:nvPicPr>
          <p:cNvPr id="5" name="Picture 4">
            <a:extLst>
              <a:ext uri="{FF2B5EF4-FFF2-40B4-BE49-F238E27FC236}">
                <a16:creationId xmlns:a16="http://schemas.microsoft.com/office/drawing/2014/main" id="{BD9CD39A-6DB9-AE4C-8E96-AE4BEE35F8D0}"/>
              </a:ext>
            </a:extLst>
          </p:cNvPr>
          <p:cNvPicPr>
            <a:picLocks noChangeAspect="1"/>
          </p:cNvPicPr>
          <p:nvPr/>
        </p:nvPicPr>
        <p:blipFill rotWithShape="1">
          <a:blip r:embed="rId2"/>
          <a:srcRect l="8042" r="74" b="-13"/>
          <a:stretch/>
        </p:blipFill>
        <p:spPr>
          <a:xfrm>
            <a:off x="5733768" y="-1"/>
            <a:ext cx="6458232" cy="6858001"/>
          </a:xfrm>
          <a:custGeom>
            <a:avLst/>
            <a:gdLst/>
            <a:ahLst/>
            <a:cxnLst/>
            <a:rect l="l" t="t" r="r" b="b"/>
            <a:pathLst>
              <a:path w="6458232" h="6858001">
                <a:moveTo>
                  <a:pt x="2209000" y="0"/>
                </a:moveTo>
                <a:lnTo>
                  <a:pt x="6458232" y="0"/>
                </a:lnTo>
                <a:lnTo>
                  <a:pt x="6458232" y="6858001"/>
                </a:lnTo>
                <a:lnTo>
                  <a:pt x="651045" y="6858001"/>
                </a:lnTo>
                <a:lnTo>
                  <a:pt x="635146" y="6830200"/>
                </a:lnTo>
                <a:cubicBezTo>
                  <a:pt x="230085" y="6080469"/>
                  <a:pt x="0" y="5221296"/>
                  <a:pt x="0" y="4308089"/>
                </a:cubicBezTo>
                <a:cubicBezTo>
                  <a:pt x="0" y="2572997"/>
                  <a:pt x="830606" y="1032965"/>
                  <a:pt x="2113832" y="68046"/>
                </a:cubicBezTo>
                <a:close/>
              </a:path>
            </a:pathLst>
          </a:custGeom>
        </p:spPr>
      </p:pic>
      <p:sp>
        <p:nvSpPr>
          <p:cNvPr id="15" name="!!Rectangle">
            <a:extLst>
              <a:ext uri="{FF2B5EF4-FFF2-40B4-BE49-F238E27FC236}">
                <a16:creationId xmlns:a16="http://schemas.microsoft.com/office/drawing/2014/main" id="{95106A28-883A-4993-BF9E-C403B81A8D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94269" y="4274457"/>
            <a:ext cx="825256" cy="825256"/>
          </a:xfrm>
          <a:prstGeom prst="rect">
            <a:avLst/>
          </a:prstGeom>
          <a:noFill/>
          <a:ln w="127000">
            <a:solidFill>
              <a:schemeClr val="accent6"/>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7" name="!!Oval">
            <a:extLst>
              <a:ext uri="{FF2B5EF4-FFF2-40B4-BE49-F238E27FC236}">
                <a16:creationId xmlns:a16="http://schemas.microsoft.com/office/drawing/2014/main" id="{F5AE4E4F-9F4C-43ED-8299-9BD63B74E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742" y="5649686"/>
            <a:ext cx="546100" cy="5461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987538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60B0EFB-53ED-4F35-B05D-F658EA021C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4CAAE029-CDCD-8966-5244-3484CACFF371}"/>
              </a:ext>
            </a:extLst>
          </p:cNvPr>
          <p:cNvPicPr>
            <a:picLocks noChangeAspect="1"/>
          </p:cNvPicPr>
          <p:nvPr/>
        </p:nvPicPr>
        <p:blipFill rotWithShape="1">
          <a:blip r:embed="rId2"/>
          <a:srcRect l="13950" r="46223" b="-2"/>
          <a:stretch/>
        </p:blipFill>
        <p:spPr>
          <a:xfrm>
            <a:off x="-7366" y="10"/>
            <a:ext cx="4855591" cy="6857990"/>
          </a:xfrm>
          <a:custGeom>
            <a:avLst/>
            <a:gdLst/>
            <a:ahLst/>
            <a:cxnLst/>
            <a:rect l="l" t="t" r="r" b="b"/>
            <a:pathLst>
              <a:path w="4636517" h="6858000">
                <a:moveTo>
                  <a:pt x="0" y="0"/>
                </a:moveTo>
                <a:lnTo>
                  <a:pt x="4636517" y="0"/>
                </a:lnTo>
                <a:lnTo>
                  <a:pt x="4636517" y="6858000"/>
                </a:lnTo>
                <a:lnTo>
                  <a:pt x="0" y="6858000"/>
                </a:lnTo>
                <a:close/>
              </a:path>
            </a:pathLst>
          </a:custGeom>
        </p:spPr>
      </p:pic>
      <p:sp>
        <p:nvSpPr>
          <p:cNvPr id="12" name="!!Arc">
            <a:extLst>
              <a:ext uri="{FF2B5EF4-FFF2-40B4-BE49-F238E27FC236}">
                <a16:creationId xmlns:a16="http://schemas.microsoft.com/office/drawing/2014/main" id="{835EF3DD-7D43-4A27-8967-A92FD8CC93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73531" y="407987"/>
            <a:ext cx="2987899" cy="2987899"/>
          </a:xfrm>
          <a:prstGeom prst="arc">
            <a:avLst>
              <a:gd name="adj1" fmla="val 16200000"/>
              <a:gd name="adj2" fmla="val 2563720"/>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p:cNvSpPr>
            <a:spLocks noGrp="1"/>
          </p:cNvSpPr>
          <p:nvPr>
            <p:ph type="ctrTitle"/>
          </p:nvPr>
        </p:nvSpPr>
        <p:spPr>
          <a:xfrm>
            <a:off x="5827048" y="407987"/>
            <a:ext cx="5721484" cy="1325563"/>
          </a:xfrm>
        </p:spPr>
        <p:txBody>
          <a:bodyPr>
            <a:normAutofit/>
          </a:bodyPr>
          <a:lstStyle/>
          <a:p>
            <a:r>
              <a:rPr lang="en-US" dirty="0"/>
              <a:t>Distribuzioni</a:t>
            </a:r>
          </a:p>
        </p:txBody>
      </p:sp>
      <p:sp>
        <p:nvSpPr>
          <p:cNvPr id="3" name="Content Placeholder"/>
          <p:cNvSpPr>
            <a:spLocks noGrp="1"/>
          </p:cNvSpPr>
          <p:nvPr>
            <p:ph idx="1"/>
          </p:nvPr>
        </p:nvSpPr>
        <p:spPr>
          <a:xfrm>
            <a:off x="5827048" y="1868487"/>
            <a:ext cx="5721484" cy="4351338"/>
          </a:xfrm>
        </p:spPr>
        <p:txBody>
          <a:bodyPr>
            <a:normAutofit/>
          </a:bodyPr>
          <a:lstStyle/>
          <a:p>
            <a:pPr lvl="0"/>
            <a:r>
              <a:rPr lang="en-US" sz="1700" dirty="0"/>
              <a:t>Architetture supportate: tutte le distribuzioni supportano Intel 32bit, alcune 64bit, altre sono disponibili per la grande varietà di processori su cui è stato portato il kernel, ma è bene ricordare che il supporto a pacchetti di terze parti non è garantito per architetture esotiche</a:t>
            </a:r>
          </a:p>
          <a:p>
            <a:pPr lvl="0"/>
            <a:r>
              <a:rPr lang="en-US" sz="1700" dirty="0"/>
              <a:t>Stabilità vs aggiornamento: in GNU/Linux il processo di rilascio frequente di software porta a dover confrontare i benefici dell’avere versioni più recenti del software, con più funzionalità, con la stabilità di versioni già ampiamente testate; e la stabilità è importante su un server in produzione</a:t>
            </a:r>
          </a:p>
          <a:p>
            <a:pPr lvl="0"/>
            <a:r>
              <a:rPr lang="en-US" sz="1700" dirty="0"/>
              <a:t>Version vs rolling: Le distribuzioni con versione forniscono solo aggiornamenti correttivi durante tutto il loro ciclo di vita</a:t>
            </a:r>
          </a:p>
        </p:txBody>
      </p:sp>
    </p:spTree>
    <p:extLst>
      <p:ext uri="{BB962C8B-B14F-4D97-AF65-F5344CB8AC3E}">
        <p14:creationId xmlns:p14="http://schemas.microsoft.com/office/powerpoint/2010/main" val="122142699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60B0EFB-53ED-4F35-B05D-F658EA021C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5" descr="Formule matematiche complesse su una lavagna">
            <a:extLst>
              <a:ext uri="{FF2B5EF4-FFF2-40B4-BE49-F238E27FC236}">
                <a16:creationId xmlns:a16="http://schemas.microsoft.com/office/drawing/2014/main" id="{C81A936B-E3CE-E518-DE05-A64829B72EFE}"/>
              </a:ext>
            </a:extLst>
          </p:cNvPr>
          <p:cNvPicPr>
            <a:picLocks noChangeAspect="1"/>
          </p:cNvPicPr>
          <p:nvPr/>
        </p:nvPicPr>
        <p:blipFill rotWithShape="1">
          <a:blip r:embed="rId2"/>
          <a:srcRect l="18058" r="30323" b="-9"/>
          <a:stretch/>
        </p:blipFill>
        <p:spPr>
          <a:xfrm>
            <a:off x="-7366" y="10"/>
            <a:ext cx="4855591" cy="6857990"/>
          </a:xfrm>
          <a:custGeom>
            <a:avLst/>
            <a:gdLst/>
            <a:ahLst/>
            <a:cxnLst/>
            <a:rect l="l" t="t" r="r" b="b"/>
            <a:pathLst>
              <a:path w="4636517" h="6858000">
                <a:moveTo>
                  <a:pt x="0" y="0"/>
                </a:moveTo>
                <a:lnTo>
                  <a:pt x="4636517" y="0"/>
                </a:lnTo>
                <a:lnTo>
                  <a:pt x="4636517" y="6858000"/>
                </a:lnTo>
                <a:lnTo>
                  <a:pt x="0" y="6858000"/>
                </a:lnTo>
                <a:close/>
              </a:path>
            </a:pathLst>
          </a:custGeom>
        </p:spPr>
      </p:pic>
      <p:sp>
        <p:nvSpPr>
          <p:cNvPr id="12" name="!!Arc">
            <a:extLst>
              <a:ext uri="{FF2B5EF4-FFF2-40B4-BE49-F238E27FC236}">
                <a16:creationId xmlns:a16="http://schemas.microsoft.com/office/drawing/2014/main" id="{835EF3DD-7D43-4A27-8967-A92FD8CC93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73531" y="407987"/>
            <a:ext cx="2987899" cy="2987899"/>
          </a:xfrm>
          <a:prstGeom prst="arc">
            <a:avLst>
              <a:gd name="adj1" fmla="val 16200000"/>
              <a:gd name="adj2" fmla="val 2563720"/>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p:cNvSpPr>
            <a:spLocks noGrp="1"/>
          </p:cNvSpPr>
          <p:nvPr>
            <p:ph type="ctrTitle"/>
          </p:nvPr>
        </p:nvSpPr>
        <p:spPr>
          <a:xfrm>
            <a:off x="5827048" y="407987"/>
            <a:ext cx="5721484" cy="1325563"/>
          </a:xfrm>
        </p:spPr>
        <p:txBody>
          <a:bodyPr>
            <a:normAutofit/>
          </a:bodyPr>
          <a:lstStyle/>
          <a:p>
            <a:r>
              <a:rPr lang="en-US" dirty="0"/>
              <a:t>NSS</a:t>
            </a:r>
          </a:p>
        </p:txBody>
      </p:sp>
      <p:sp>
        <p:nvSpPr>
          <p:cNvPr id="3" name="Content Placeholder"/>
          <p:cNvSpPr>
            <a:spLocks noGrp="1"/>
          </p:cNvSpPr>
          <p:nvPr>
            <p:ph idx="1"/>
          </p:nvPr>
        </p:nvSpPr>
        <p:spPr>
          <a:xfrm>
            <a:off x="5827048" y="1868487"/>
            <a:ext cx="5721484" cy="4351338"/>
          </a:xfrm>
        </p:spPr>
        <p:txBody>
          <a:bodyPr>
            <a:normAutofit/>
          </a:bodyPr>
          <a:lstStyle/>
          <a:p>
            <a:pPr lvl="0"/>
            <a:r>
              <a:rPr lang="en-US" sz="2200" dirty="0"/>
              <a:t>success,rispondere che lo trova, e la catena di chiamate torna all'origine col risultato</a:t>
            </a:r>
          </a:p>
          <a:p>
            <a:pPr lvl="0"/>
            <a:r>
              <a:rPr lang="en-US" sz="2200" dirty="0"/>
              <a:t>unavail, risultato preliminare che vuol dire che ldap non riesce a rispondere: si passa a controllare dns</a:t>
            </a:r>
          </a:p>
          <a:p>
            <a:pPr lvl="0"/>
            <a:r>
              <a:rPr lang="en-US" sz="2200" dirty="0"/>
              <a:t>tryagain, riprovare più tardi</a:t>
            </a:r>
          </a:p>
          <a:p>
            <a:pPr lvl="0"/>
            <a:r>
              <a:rPr lang="en-US" sz="2200" dirty="0"/>
              <a:t>not found,per com'è scritta la regola, se ldap dà not found, c'è il return e si ferma la ricerca; quindi si dà massima autorità a ldap stesso</a:t>
            </a:r>
          </a:p>
        </p:txBody>
      </p:sp>
    </p:spTree>
    <p:extLst>
      <p:ext uri="{BB962C8B-B14F-4D97-AF65-F5344CB8AC3E}">
        <p14:creationId xmlns:p14="http://schemas.microsoft.com/office/powerpoint/2010/main" val="961997521"/>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60B0EFB-53ED-4F35-B05D-F658EA021C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5" descr="Primo piano di una tastiera">
            <a:extLst>
              <a:ext uri="{FF2B5EF4-FFF2-40B4-BE49-F238E27FC236}">
                <a16:creationId xmlns:a16="http://schemas.microsoft.com/office/drawing/2014/main" id="{C9659186-1228-D0B5-F823-6317889C8DBF}"/>
              </a:ext>
            </a:extLst>
          </p:cNvPr>
          <p:cNvPicPr>
            <a:picLocks noChangeAspect="1"/>
          </p:cNvPicPr>
          <p:nvPr/>
        </p:nvPicPr>
        <p:blipFill rotWithShape="1">
          <a:blip r:embed="rId2"/>
          <a:srcRect l="21136" r="33023" b="1"/>
          <a:stretch/>
        </p:blipFill>
        <p:spPr>
          <a:xfrm>
            <a:off x="-7366" y="10"/>
            <a:ext cx="4855591" cy="6857990"/>
          </a:xfrm>
          <a:custGeom>
            <a:avLst/>
            <a:gdLst/>
            <a:ahLst/>
            <a:cxnLst/>
            <a:rect l="l" t="t" r="r" b="b"/>
            <a:pathLst>
              <a:path w="4636517" h="6858000">
                <a:moveTo>
                  <a:pt x="0" y="0"/>
                </a:moveTo>
                <a:lnTo>
                  <a:pt x="4636517" y="0"/>
                </a:lnTo>
                <a:lnTo>
                  <a:pt x="4636517" y="6858000"/>
                </a:lnTo>
                <a:lnTo>
                  <a:pt x="0" y="6858000"/>
                </a:lnTo>
                <a:close/>
              </a:path>
            </a:pathLst>
          </a:custGeom>
        </p:spPr>
      </p:pic>
      <p:sp>
        <p:nvSpPr>
          <p:cNvPr id="12" name="!!Arc">
            <a:extLst>
              <a:ext uri="{FF2B5EF4-FFF2-40B4-BE49-F238E27FC236}">
                <a16:creationId xmlns:a16="http://schemas.microsoft.com/office/drawing/2014/main" id="{835EF3DD-7D43-4A27-8967-A92FD8CC93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73531" y="407987"/>
            <a:ext cx="2987899" cy="2987899"/>
          </a:xfrm>
          <a:prstGeom prst="arc">
            <a:avLst>
              <a:gd name="adj1" fmla="val 16200000"/>
              <a:gd name="adj2" fmla="val 2563720"/>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p:cNvSpPr>
            <a:spLocks noGrp="1"/>
          </p:cNvSpPr>
          <p:nvPr>
            <p:ph type="ctrTitle"/>
          </p:nvPr>
        </p:nvSpPr>
        <p:spPr>
          <a:xfrm>
            <a:off x="5827048" y="407987"/>
            <a:ext cx="5721484" cy="1325563"/>
          </a:xfrm>
        </p:spPr>
        <p:txBody>
          <a:bodyPr>
            <a:normAutofit/>
          </a:bodyPr>
          <a:lstStyle/>
          <a:p>
            <a:r>
              <a:rPr lang="en-US" dirty="0"/>
              <a:t>Risoluzione nomi via NSS</a:t>
            </a:r>
          </a:p>
        </p:txBody>
      </p:sp>
      <p:sp>
        <p:nvSpPr>
          <p:cNvPr id="3" name="Content Placeholder"/>
          <p:cNvSpPr>
            <a:spLocks noGrp="1"/>
          </p:cNvSpPr>
          <p:nvPr>
            <p:ph idx="1"/>
          </p:nvPr>
        </p:nvSpPr>
        <p:spPr>
          <a:xfrm>
            <a:off x="5827048" y="1868487"/>
            <a:ext cx="5721484" cy="4351338"/>
          </a:xfrm>
        </p:spPr>
        <p:txBody>
          <a:bodyPr>
            <a:normAutofit/>
          </a:bodyPr>
          <a:lstStyle/>
          <a:p>
            <a:pPr lvl="0"/>
            <a:r>
              <a:rPr lang="en-US" dirty="0"/>
              <a:t>getent &lt;dbname&gt; &lt;keyword&gt;nome del db da interrogare e keyword su cui fare la ricerca</a:t>
            </a:r>
          </a:p>
        </p:txBody>
      </p:sp>
    </p:spTree>
    <p:extLst>
      <p:ext uri="{BB962C8B-B14F-4D97-AF65-F5344CB8AC3E}">
        <p14:creationId xmlns:p14="http://schemas.microsoft.com/office/powerpoint/2010/main" val="389201260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60B0EFB-53ED-4F35-B05D-F658EA021C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32BDA84A-ACC4-7577-63A0-E49D0B5FD8B6}"/>
              </a:ext>
            </a:extLst>
          </p:cNvPr>
          <p:cNvPicPr>
            <a:picLocks noChangeAspect="1"/>
          </p:cNvPicPr>
          <p:nvPr/>
        </p:nvPicPr>
        <p:blipFill rotWithShape="1">
          <a:blip r:embed="rId2"/>
          <a:srcRect l="18435" r="44228" b="6250"/>
          <a:stretch/>
        </p:blipFill>
        <p:spPr>
          <a:xfrm>
            <a:off x="-7366" y="10"/>
            <a:ext cx="4855591" cy="6857990"/>
          </a:xfrm>
          <a:custGeom>
            <a:avLst/>
            <a:gdLst/>
            <a:ahLst/>
            <a:cxnLst/>
            <a:rect l="l" t="t" r="r" b="b"/>
            <a:pathLst>
              <a:path w="4636517" h="6858000">
                <a:moveTo>
                  <a:pt x="0" y="0"/>
                </a:moveTo>
                <a:lnTo>
                  <a:pt x="4636517" y="0"/>
                </a:lnTo>
                <a:lnTo>
                  <a:pt x="4636517" y="6858000"/>
                </a:lnTo>
                <a:lnTo>
                  <a:pt x="0" y="6858000"/>
                </a:lnTo>
                <a:close/>
              </a:path>
            </a:pathLst>
          </a:custGeom>
        </p:spPr>
      </p:pic>
      <p:sp>
        <p:nvSpPr>
          <p:cNvPr id="12" name="!!Arc">
            <a:extLst>
              <a:ext uri="{FF2B5EF4-FFF2-40B4-BE49-F238E27FC236}">
                <a16:creationId xmlns:a16="http://schemas.microsoft.com/office/drawing/2014/main" id="{835EF3DD-7D43-4A27-8967-A92FD8CC93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73531" y="407987"/>
            <a:ext cx="2987899" cy="2987899"/>
          </a:xfrm>
          <a:prstGeom prst="arc">
            <a:avLst>
              <a:gd name="adj1" fmla="val 16200000"/>
              <a:gd name="adj2" fmla="val 2563720"/>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p:cNvSpPr>
            <a:spLocks noGrp="1"/>
          </p:cNvSpPr>
          <p:nvPr>
            <p:ph type="ctrTitle"/>
          </p:nvPr>
        </p:nvSpPr>
        <p:spPr>
          <a:xfrm>
            <a:off x="5827048" y="407987"/>
            <a:ext cx="5721484" cy="1325563"/>
          </a:xfrm>
        </p:spPr>
        <p:txBody>
          <a:bodyPr>
            <a:normAutofit/>
          </a:bodyPr>
          <a:lstStyle/>
          <a:p>
            <a:r>
              <a:rPr lang="en-US" dirty="0"/>
              <a:t>Risoluzione nomi DNS diretta</a:t>
            </a:r>
          </a:p>
        </p:txBody>
      </p:sp>
      <p:sp>
        <p:nvSpPr>
          <p:cNvPr id="3" name="Content Placeholder"/>
          <p:cNvSpPr>
            <a:spLocks noGrp="1"/>
          </p:cNvSpPr>
          <p:nvPr>
            <p:ph idx="1"/>
          </p:nvPr>
        </p:nvSpPr>
        <p:spPr>
          <a:xfrm>
            <a:off x="5827048" y="1868487"/>
            <a:ext cx="5721484" cy="4351338"/>
          </a:xfrm>
        </p:spPr>
        <p:txBody>
          <a:bodyPr>
            <a:normAutofit/>
          </a:bodyPr>
          <a:lstStyle/>
          <a:p>
            <a:pPr lvl="0"/>
            <a:r>
              <a:rPr lang="en-US" sz="1400" dirty="0"/>
              <a:t>hostsi usa tipicamente per conversioni IP ← → nome</a:t>
            </a:r>
          </a:p>
          <a:p>
            <a:pPr lvl="1"/>
            <a:r>
              <a:rPr lang="en-US" sz="1400" dirty="0"/>
              <a:t>query di un nome:host www.unibo.itinterroga il server indicato in /etc/resolv.conf e restituisc risultato, se lo trova</a:t>
            </a:r>
          </a:p>
          <a:p>
            <a:pPr lvl="1"/>
            <a:r>
              <a:rPr lang="en-US" sz="1400" dirty="0"/>
              <a:t>query di server specifico:host www.unibo.it 8.8.8.8così salta il file resolv.conf e va a chiedere direttamente al name server indicato</a:t>
            </a:r>
          </a:p>
          <a:p>
            <a:pPr lvl="0"/>
            <a:r>
              <a:rPr lang="en-US" sz="1400" dirty="0"/>
              <a:t>digper ottenere informazioni legate a un dominio, diverse da nomi host: i record ns dicono qual è il name server di un dominio, i record mx quali sono i mail exchanger</a:t>
            </a:r>
          </a:p>
          <a:p>
            <a:pPr lvl="1"/>
            <a:r>
              <a:rPr lang="en-US" sz="1400" dirty="0"/>
              <a:t>conoscere i Mail eXchanger:dig mx example.com</a:t>
            </a:r>
          </a:p>
          <a:p>
            <a:pPr lvl="1"/>
            <a:r>
              <a:rPr lang="en-US" sz="1400" dirty="0"/>
              <a:t>conoscere i Name Server:dig ns example.com</a:t>
            </a:r>
          </a:p>
        </p:txBody>
      </p:sp>
    </p:spTree>
    <p:extLst>
      <p:ext uri="{BB962C8B-B14F-4D97-AF65-F5344CB8AC3E}">
        <p14:creationId xmlns:p14="http://schemas.microsoft.com/office/powerpoint/2010/main" val="2805633301"/>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60B0EFB-53ED-4F35-B05D-F658EA021C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5" descr="Linee e punti collegati che rappresentano una rete">
            <a:extLst>
              <a:ext uri="{FF2B5EF4-FFF2-40B4-BE49-F238E27FC236}">
                <a16:creationId xmlns:a16="http://schemas.microsoft.com/office/drawing/2014/main" id="{4B4067A3-801E-D83E-8E10-EE4EA7FCE829}"/>
              </a:ext>
            </a:extLst>
          </p:cNvPr>
          <p:cNvPicPr>
            <a:picLocks noChangeAspect="1"/>
          </p:cNvPicPr>
          <p:nvPr/>
        </p:nvPicPr>
        <p:blipFill rotWithShape="1">
          <a:blip r:embed="rId2"/>
          <a:srcRect l="31638" r="28535" b="-2"/>
          <a:stretch/>
        </p:blipFill>
        <p:spPr>
          <a:xfrm>
            <a:off x="-7366" y="10"/>
            <a:ext cx="4855591" cy="6857990"/>
          </a:xfrm>
          <a:custGeom>
            <a:avLst/>
            <a:gdLst/>
            <a:ahLst/>
            <a:cxnLst/>
            <a:rect l="l" t="t" r="r" b="b"/>
            <a:pathLst>
              <a:path w="4636517" h="6858000">
                <a:moveTo>
                  <a:pt x="0" y="0"/>
                </a:moveTo>
                <a:lnTo>
                  <a:pt x="4636517" y="0"/>
                </a:lnTo>
                <a:lnTo>
                  <a:pt x="4636517" y="6858000"/>
                </a:lnTo>
                <a:lnTo>
                  <a:pt x="0" y="6858000"/>
                </a:lnTo>
                <a:close/>
              </a:path>
            </a:pathLst>
          </a:custGeom>
        </p:spPr>
      </p:pic>
      <p:sp>
        <p:nvSpPr>
          <p:cNvPr id="12" name="!!Arc">
            <a:extLst>
              <a:ext uri="{FF2B5EF4-FFF2-40B4-BE49-F238E27FC236}">
                <a16:creationId xmlns:a16="http://schemas.microsoft.com/office/drawing/2014/main" id="{835EF3DD-7D43-4A27-8967-A92FD8CC93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73531" y="407987"/>
            <a:ext cx="2987899" cy="2987899"/>
          </a:xfrm>
          <a:prstGeom prst="arc">
            <a:avLst>
              <a:gd name="adj1" fmla="val 16200000"/>
              <a:gd name="adj2" fmla="val 2563720"/>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p:cNvSpPr>
            <a:spLocks noGrp="1"/>
          </p:cNvSpPr>
          <p:nvPr>
            <p:ph type="ctrTitle"/>
          </p:nvPr>
        </p:nvSpPr>
        <p:spPr>
          <a:xfrm>
            <a:off x="5827048" y="407987"/>
            <a:ext cx="5721484" cy="1325563"/>
          </a:xfrm>
        </p:spPr>
        <p:txBody>
          <a:bodyPr>
            <a:normAutofit/>
          </a:bodyPr>
          <a:lstStyle/>
          <a:p>
            <a:r>
              <a:rPr lang="en-US" dirty="0"/>
              <a:t>Zeroconf</a:t>
            </a:r>
          </a:p>
        </p:txBody>
      </p:sp>
      <p:sp>
        <p:nvSpPr>
          <p:cNvPr id="3" name="Content Placeholder"/>
          <p:cNvSpPr>
            <a:spLocks noGrp="1"/>
          </p:cNvSpPr>
          <p:nvPr>
            <p:ph idx="1"/>
          </p:nvPr>
        </p:nvSpPr>
        <p:spPr>
          <a:xfrm>
            <a:off x="5827048" y="1868487"/>
            <a:ext cx="5721484" cy="4351338"/>
          </a:xfrm>
        </p:spPr>
        <p:txBody>
          <a:bodyPr>
            <a:normAutofit/>
          </a:bodyPr>
          <a:lstStyle/>
          <a:p>
            <a:pPr lvl="0"/>
            <a:r>
              <a:rPr lang="en-US" sz="1400" dirty="0"/>
              <a:t>link-local addressing:per determinare automaticamente un indirizzo di rete, assegnazione di indirizzi validi sulla LAN: gli indirizzi di layer 2 per definizione valgono solo localmente</a:t>
            </a:r>
          </a:p>
          <a:p>
            <a:pPr lvl="1"/>
            <a:r>
              <a:rPr lang="en-US" sz="1400" dirty="0"/>
              <a:t>Link-local IPv4:riservata a questo scopo la classe 169.254/16, best practice per l'uso degli indirizzi sono: evitare l'assegnamento a interfacce che hanno indirizzi instradabili, non distribuirli con DHCP, non associarli stabilmente a nomi DNS</a:t>
            </a:r>
          </a:p>
          <a:p>
            <a:pPr lvl="2"/>
            <a:r>
              <a:rPr lang="en-US" sz="1400" dirty="0"/>
              <a:t>Viene scelto IP random nel range 169.254.1.0 – 168.254.254.255, con seed legato a caratteristica univoca</a:t>
            </a:r>
          </a:p>
          <a:p>
            <a:pPr lvl="2"/>
            <a:r>
              <a:rPr lang="en-US" sz="1400" dirty="0"/>
              <a:t>Poi si verifica che qualcuno non abbia già l'indirizzo con ARP probe</a:t>
            </a:r>
          </a:p>
          <a:p>
            <a:pPr lvl="2"/>
            <a:r>
              <a:rPr lang="en-US" sz="1400" dirty="0"/>
              <a:t>Infine si annuncia acquisizione con gratuitous ARP</a:t>
            </a:r>
          </a:p>
        </p:txBody>
      </p:sp>
    </p:spTree>
    <p:extLst>
      <p:ext uri="{BB962C8B-B14F-4D97-AF65-F5344CB8AC3E}">
        <p14:creationId xmlns:p14="http://schemas.microsoft.com/office/powerpoint/2010/main" val="3610931117"/>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60B0EFB-53ED-4F35-B05D-F658EA021C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5" descr="Cavi di rete colorati">
            <a:extLst>
              <a:ext uri="{FF2B5EF4-FFF2-40B4-BE49-F238E27FC236}">
                <a16:creationId xmlns:a16="http://schemas.microsoft.com/office/drawing/2014/main" id="{394AFE27-2709-C08C-3A69-BA495E6C6EC8}"/>
              </a:ext>
            </a:extLst>
          </p:cNvPr>
          <p:cNvPicPr>
            <a:picLocks noChangeAspect="1"/>
          </p:cNvPicPr>
          <p:nvPr/>
        </p:nvPicPr>
        <p:blipFill rotWithShape="1">
          <a:blip r:embed="rId2"/>
          <a:srcRect l="17433" r="35310" b="4"/>
          <a:stretch/>
        </p:blipFill>
        <p:spPr>
          <a:xfrm>
            <a:off x="-7366" y="10"/>
            <a:ext cx="4855591" cy="6857990"/>
          </a:xfrm>
          <a:custGeom>
            <a:avLst/>
            <a:gdLst/>
            <a:ahLst/>
            <a:cxnLst/>
            <a:rect l="l" t="t" r="r" b="b"/>
            <a:pathLst>
              <a:path w="4636517" h="6858000">
                <a:moveTo>
                  <a:pt x="0" y="0"/>
                </a:moveTo>
                <a:lnTo>
                  <a:pt x="4636517" y="0"/>
                </a:lnTo>
                <a:lnTo>
                  <a:pt x="4636517" y="6858000"/>
                </a:lnTo>
                <a:lnTo>
                  <a:pt x="0" y="6858000"/>
                </a:lnTo>
                <a:close/>
              </a:path>
            </a:pathLst>
          </a:custGeom>
        </p:spPr>
      </p:pic>
      <p:sp>
        <p:nvSpPr>
          <p:cNvPr id="12" name="!!Arc">
            <a:extLst>
              <a:ext uri="{FF2B5EF4-FFF2-40B4-BE49-F238E27FC236}">
                <a16:creationId xmlns:a16="http://schemas.microsoft.com/office/drawing/2014/main" id="{835EF3DD-7D43-4A27-8967-A92FD8CC93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73531" y="407987"/>
            <a:ext cx="2987899" cy="2987899"/>
          </a:xfrm>
          <a:prstGeom prst="arc">
            <a:avLst>
              <a:gd name="adj1" fmla="val 16200000"/>
              <a:gd name="adj2" fmla="val 2563720"/>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p:cNvSpPr>
            <a:spLocks noGrp="1"/>
          </p:cNvSpPr>
          <p:nvPr>
            <p:ph type="ctrTitle"/>
          </p:nvPr>
        </p:nvSpPr>
        <p:spPr>
          <a:xfrm>
            <a:off x="5827048" y="407987"/>
            <a:ext cx="5721484" cy="1325563"/>
          </a:xfrm>
        </p:spPr>
        <p:txBody>
          <a:bodyPr>
            <a:normAutofit/>
          </a:bodyPr>
          <a:lstStyle/>
          <a:p>
            <a:r>
              <a:rPr lang="en-US" dirty="0"/>
              <a:t>Zeroconf</a:t>
            </a:r>
          </a:p>
        </p:txBody>
      </p:sp>
      <p:sp>
        <p:nvSpPr>
          <p:cNvPr id="3" name="Content Placeholder"/>
          <p:cNvSpPr>
            <a:spLocks noGrp="1"/>
          </p:cNvSpPr>
          <p:nvPr>
            <p:ph idx="1"/>
          </p:nvPr>
        </p:nvSpPr>
        <p:spPr>
          <a:xfrm>
            <a:off x="5827048" y="1868487"/>
            <a:ext cx="5721484" cy="4351338"/>
          </a:xfrm>
        </p:spPr>
        <p:txBody>
          <a:bodyPr>
            <a:normAutofit/>
          </a:bodyPr>
          <a:lstStyle/>
          <a:p>
            <a:pPr lvl="0"/>
            <a:r>
              <a:rPr lang="en-US" sz="1300" dirty="0"/>
              <a:t>link-local addressing:per determinare automaticamente un indirizzo di rete, assegnazione di indirizzi validi sulla LAN: gli indirizzi di layer 2 per definizione valgono solo localmente</a:t>
            </a:r>
          </a:p>
          <a:p>
            <a:pPr lvl="1"/>
            <a:r>
              <a:rPr lang="en-US" sz="1300" dirty="0"/>
              <a:t>Link-local IPv6:gli indirizzi IPv6 sono divisi in 64bit di Subnet Prefix e 64 bit di Interface ID. IPv6 definisce un range per indirizzi link-local , con prefix FE80::/</a:t>
            </a:r>
          </a:p>
          <a:p>
            <a:pPr lvl="2"/>
            <a:r>
              <a:rPr lang="en-US" sz="1300" dirty="0"/>
              <a:t>Si prende il MAC (, si allunga di 2 byte mettendo in mezzo i due byte fissi :ff:fe</a:t>
            </a:r>
          </a:p>
          <a:p>
            <a:pPr lvl="2"/>
            <a:r>
              <a:rPr lang="en-US" sz="1300" dirty="0"/>
              <a:t>Si inverte il 7° bit del primo byte</a:t>
            </a:r>
          </a:p>
          <a:p>
            <a:pPr lvl="2"/>
            <a:r>
              <a:rPr lang="en-US" sz="1300" dirty="0"/>
              <a:t>Il risultato è l'Interface ID da concatenare a FE80</a:t>
            </a:r>
          </a:p>
          <a:p>
            <a:pPr lvl="1"/>
            <a:r>
              <a:rPr lang="en-US" sz="1300" dirty="0"/>
              <a:t>IPv6 ha sistema flessibile per determinare se indirizzo è libero e valutare se rete locale è raggiungibile dall'esterno: SLAAC è l'algoritmo per costruire indirizzi link-local validi globalmente configurando host in automatico</a:t>
            </a:r>
          </a:p>
        </p:txBody>
      </p:sp>
    </p:spTree>
    <p:extLst>
      <p:ext uri="{BB962C8B-B14F-4D97-AF65-F5344CB8AC3E}">
        <p14:creationId xmlns:p14="http://schemas.microsoft.com/office/powerpoint/2010/main" val="2306794231"/>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60B0EFB-53ED-4F35-B05D-F658EA021C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D3CDEEE5-88CE-BA78-E67A-73B89530BB18}"/>
              </a:ext>
            </a:extLst>
          </p:cNvPr>
          <p:cNvPicPr>
            <a:picLocks noChangeAspect="1"/>
          </p:cNvPicPr>
          <p:nvPr/>
        </p:nvPicPr>
        <p:blipFill rotWithShape="1">
          <a:blip r:embed="rId2"/>
          <a:srcRect l="21128" r="43470" b="-4"/>
          <a:stretch/>
        </p:blipFill>
        <p:spPr>
          <a:xfrm>
            <a:off x="-7366" y="10"/>
            <a:ext cx="4855591" cy="6857990"/>
          </a:xfrm>
          <a:custGeom>
            <a:avLst/>
            <a:gdLst/>
            <a:ahLst/>
            <a:cxnLst/>
            <a:rect l="l" t="t" r="r" b="b"/>
            <a:pathLst>
              <a:path w="4636517" h="6858000">
                <a:moveTo>
                  <a:pt x="0" y="0"/>
                </a:moveTo>
                <a:lnTo>
                  <a:pt x="4636517" y="0"/>
                </a:lnTo>
                <a:lnTo>
                  <a:pt x="4636517" y="6858000"/>
                </a:lnTo>
                <a:lnTo>
                  <a:pt x="0" y="6858000"/>
                </a:lnTo>
                <a:close/>
              </a:path>
            </a:pathLst>
          </a:custGeom>
        </p:spPr>
      </p:pic>
      <p:sp>
        <p:nvSpPr>
          <p:cNvPr id="12" name="!!Arc">
            <a:extLst>
              <a:ext uri="{FF2B5EF4-FFF2-40B4-BE49-F238E27FC236}">
                <a16:creationId xmlns:a16="http://schemas.microsoft.com/office/drawing/2014/main" id="{835EF3DD-7D43-4A27-8967-A92FD8CC93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73531" y="407987"/>
            <a:ext cx="2987899" cy="2987899"/>
          </a:xfrm>
          <a:prstGeom prst="arc">
            <a:avLst>
              <a:gd name="adj1" fmla="val 16200000"/>
              <a:gd name="adj2" fmla="val 2563720"/>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p:cNvSpPr>
            <a:spLocks noGrp="1"/>
          </p:cNvSpPr>
          <p:nvPr>
            <p:ph type="ctrTitle"/>
          </p:nvPr>
        </p:nvSpPr>
        <p:spPr>
          <a:xfrm>
            <a:off x="5827048" y="407987"/>
            <a:ext cx="5721484" cy="1325563"/>
          </a:xfrm>
        </p:spPr>
        <p:txBody>
          <a:bodyPr>
            <a:normAutofit/>
          </a:bodyPr>
          <a:lstStyle/>
          <a:p>
            <a:r>
              <a:rPr lang="en-US" dirty="0"/>
              <a:t>Zeroconf</a:t>
            </a:r>
          </a:p>
        </p:txBody>
      </p:sp>
      <p:sp>
        <p:nvSpPr>
          <p:cNvPr id="3" name="Content Placeholder"/>
          <p:cNvSpPr>
            <a:spLocks noGrp="1"/>
          </p:cNvSpPr>
          <p:nvPr>
            <p:ph idx="1"/>
          </p:nvPr>
        </p:nvSpPr>
        <p:spPr>
          <a:xfrm>
            <a:off x="5827048" y="1868487"/>
            <a:ext cx="5721484" cy="4351338"/>
          </a:xfrm>
        </p:spPr>
        <p:txBody>
          <a:bodyPr>
            <a:normAutofit/>
          </a:bodyPr>
          <a:lstStyle/>
          <a:p>
            <a:pPr lvl="0"/>
            <a:r>
              <a:rPr lang="en-US" sz="1400" dirty="0"/>
              <a:t>link-local addressing:per determinare automaticamente un indirizzo di rete, assegnazione di indirizzi validi sulla LAN: gli indirizzi di layer 2 per definizione valgono solo localmente</a:t>
            </a:r>
          </a:p>
          <a:p>
            <a:pPr lvl="2"/>
            <a:r>
              <a:rPr lang="en-US" sz="1400" dirty="0"/>
              <a:t>Definizione token identificativo interfaccia</a:t>
            </a:r>
          </a:p>
          <a:p>
            <a:pPr lvl="2"/>
            <a:r>
              <a:rPr lang="en-US" sz="1400" dirty="0"/>
              <a:t>generazione indirizzo IPv6 link-local con prefix FE80::/10</a:t>
            </a:r>
          </a:p>
          <a:p>
            <a:pPr lvl="2"/>
            <a:r>
              <a:rPr lang="en-US" sz="1400" dirty="0"/>
              <a:t>invio di Neighbor Solicitation , se nessuno risponde si avanza, altrimenti indirizzo è occupato e processo automatico si ferma</a:t>
            </a:r>
          </a:p>
          <a:p>
            <a:pPr lvl="2"/>
            <a:r>
              <a:rPr lang="en-US" sz="1400" dirty="0"/>
              <a:t>invio di Router Solicitation all'indirizzo multicast di tutti i router</a:t>
            </a:r>
          </a:p>
          <a:p>
            <a:pPr lvl="3"/>
            <a:r>
              <a:rPr lang="en-US" sz="1400" dirty="0"/>
              <a:t>Se c'è risposta, si valuta la risposta</a:t>
            </a:r>
          </a:p>
          <a:p>
            <a:pPr lvl="4"/>
            <a:r>
              <a:rPr lang="en-US" sz="1400" dirty="0"/>
              <a:t>Risposta M:è necessario DHCP, si va nello stesso stato di mancanza router</a:t>
            </a:r>
          </a:p>
          <a:p>
            <a:pPr lvl="4"/>
            <a:r>
              <a:rPr lang="en-US" sz="1400" dirty="0"/>
              <a:t>Risposta A :concatenazione del prefisso con indirizzo globale ottenuto</a:t>
            </a:r>
          </a:p>
        </p:txBody>
      </p:sp>
    </p:spTree>
    <p:extLst>
      <p:ext uri="{BB962C8B-B14F-4D97-AF65-F5344CB8AC3E}">
        <p14:creationId xmlns:p14="http://schemas.microsoft.com/office/powerpoint/2010/main" val="3103481005"/>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60B0EFB-53ED-4F35-B05D-F658EA021C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EA4F7839-38C0-057A-17D7-46C88787053B}"/>
              </a:ext>
            </a:extLst>
          </p:cNvPr>
          <p:cNvPicPr>
            <a:picLocks noChangeAspect="1"/>
          </p:cNvPicPr>
          <p:nvPr/>
        </p:nvPicPr>
        <p:blipFill rotWithShape="1">
          <a:blip r:embed="rId2"/>
          <a:srcRect l="18435" r="44228" b="6250"/>
          <a:stretch/>
        </p:blipFill>
        <p:spPr>
          <a:xfrm>
            <a:off x="-7366" y="10"/>
            <a:ext cx="4855591" cy="6857990"/>
          </a:xfrm>
          <a:custGeom>
            <a:avLst/>
            <a:gdLst/>
            <a:ahLst/>
            <a:cxnLst/>
            <a:rect l="l" t="t" r="r" b="b"/>
            <a:pathLst>
              <a:path w="4636517" h="6858000">
                <a:moveTo>
                  <a:pt x="0" y="0"/>
                </a:moveTo>
                <a:lnTo>
                  <a:pt x="4636517" y="0"/>
                </a:lnTo>
                <a:lnTo>
                  <a:pt x="4636517" y="6858000"/>
                </a:lnTo>
                <a:lnTo>
                  <a:pt x="0" y="6858000"/>
                </a:lnTo>
                <a:close/>
              </a:path>
            </a:pathLst>
          </a:custGeom>
        </p:spPr>
      </p:pic>
      <p:sp>
        <p:nvSpPr>
          <p:cNvPr id="12" name="!!Arc">
            <a:extLst>
              <a:ext uri="{FF2B5EF4-FFF2-40B4-BE49-F238E27FC236}">
                <a16:creationId xmlns:a16="http://schemas.microsoft.com/office/drawing/2014/main" id="{835EF3DD-7D43-4A27-8967-A92FD8CC93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73531" y="407987"/>
            <a:ext cx="2987899" cy="2987899"/>
          </a:xfrm>
          <a:prstGeom prst="arc">
            <a:avLst>
              <a:gd name="adj1" fmla="val 16200000"/>
              <a:gd name="adj2" fmla="val 2563720"/>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p:cNvSpPr>
            <a:spLocks noGrp="1"/>
          </p:cNvSpPr>
          <p:nvPr>
            <p:ph type="ctrTitle"/>
          </p:nvPr>
        </p:nvSpPr>
        <p:spPr>
          <a:xfrm>
            <a:off x="5827048" y="407987"/>
            <a:ext cx="5721484" cy="1325563"/>
          </a:xfrm>
        </p:spPr>
        <p:txBody>
          <a:bodyPr>
            <a:normAutofit/>
          </a:bodyPr>
          <a:lstStyle/>
          <a:p>
            <a:r>
              <a:rPr lang="en-US" dirty="0"/>
              <a:t>Zeroconf</a:t>
            </a:r>
          </a:p>
        </p:txBody>
      </p:sp>
      <p:sp>
        <p:nvSpPr>
          <p:cNvPr id="3" name="Content Placeholder"/>
          <p:cNvSpPr>
            <a:spLocks noGrp="1"/>
          </p:cNvSpPr>
          <p:nvPr>
            <p:ph idx="1"/>
          </p:nvPr>
        </p:nvSpPr>
        <p:spPr>
          <a:xfrm>
            <a:off x="5827048" y="1868487"/>
            <a:ext cx="5721484" cy="4351338"/>
          </a:xfrm>
        </p:spPr>
        <p:txBody>
          <a:bodyPr>
            <a:normAutofit/>
          </a:bodyPr>
          <a:lstStyle/>
          <a:p>
            <a:pPr lvl="0"/>
            <a:r>
              <a:rPr lang="en-US" sz="1300" dirty="0"/>
              <a:t>link-local addressing:per determinare automaticamente un indirizzo di rete, assegnazione di indirizzi validi sulla LAN: gli indirizzi di layer 2 per definizione valgono solo localmente</a:t>
            </a:r>
          </a:p>
          <a:p>
            <a:pPr lvl="3"/>
            <a:r>
              <a:rPr lang="en-US" sz="1300" dirty="0"/>
              <a:t>Se non c'è risposta , si fa richiesta in broadcast per scoprire se c'è server DHCPv6 che può darmi un indirizzo</a:t>
            </a:r>
          </a:p>
          <a:p>
            <a:pPr lvl="4"/>
            <a:r>
              <a:rPr lang="en-US" sz="1300" dirty="0"/>
              <a:t>Risposta ricevuta, si assegna e usa l'indirizzo ricevuto</a:t>
            </a:r>
          </a:p>
          <a:p>
            <a:pPr lvl="4"/>
            <a:r>
              <a:rPr lang="en-US" sz="1300" dirty="0"/>
              <a:t>Nessuna risposta, si mantiene indirizzo link-local</a:t>
            </a:r>
          </a:p>
          <a:p>
            <a:pPr lvl="0"/>
            <a:r>
              <a:rPr lang="en-US" sz="1300" dirty="0"/>
              <a:t>multicast DNS:per la traduzione di nomi in indirizzi in mancanza di DNS unicast configurato manualmente</a:t>
            </a:r>
          </a:p>
          <a:p>
            <a:pPr lvl="0"/>
            <a:r>
              <a:rPr lang="en-US" sz="1300" dirty="0"/>
              <a:t>service discovery :basato su server DNS aggiornabile dinamicamente per registrare servizi, per scoprire nomi di servizi anche senza un DNS indicato specificamente</a:t>
            </a:r>
          </a:p>
        </p:txBody>
      </p:sp>
    </p:spTree>
    <p:extLst>
      <p:ext uri="{BB962C8B-B14F-4D97-AF65-F5344CB8AC3E}">
        <p14:creationId xmlns:p14="http://schemas.microsoft.com/office/powerpoint/2010/main" val="808727732"/>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45D489D-16E1-484D-867B-144368D74B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49A496F5-B01E-4BF8-9D1E-C4E53B6F96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2257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Arc 13">
            <a:extLst>
              <a:ext uri="{FF2B5EF4-FFF2-40B4-BE49-F238E27FC236}">
                <a16:creationId xmlns:a16="http://schemas.microsoft.com/office/drawing/2014/main" id="{6E895C8D-1379-40B8-8B1B-B6F5AEAF0A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746107">
            <a:off x="2906963" y="1348064"/>
            <a:ext cx="2987899" cy="2987899"/>
          </a:xfrm>
          <a:prstGeom prst="arc">
            <a:avLst>
              <a:gd name="adj1" fmla="val 14612914"/>
              <a:gd name="adj2" fmla="val 0"/>
            </a:avLst>
          </a:prstGeom>
          <a:ln w="127000" cap="rnd">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p:cNvSpPr>
            <a:spLocks noGrp="1"/>
          </p:cNvSpPr>
          <p:nvPr>
            <p:ph type="ctrTitle"/>
          </p:nvPr>
        </p:nvSpPr>
        <p:spPr>
          <a:xfrm>
            <a:off x="838200" y="643467"/>
            <a:ext cx="2951205" cy="5571066"/>
          </a:xfrm>
        </p:spPr>
        <p:txBody>
          <a:bodyPr>
            <a:normAutofit/>
          </a:bodyPr>
          <a:lstStyle/>
          <a:p>
            <a:r>
              <a:rPr lang="en-US" sz="2700">
                <a:solidFill>
                  <a:srgbClr val="FFFFFF"/>
                </a:solidFill>
              </a:rPr>
              <a:t>Sincronizzazione</a:t>
            </a:r>
          </a:p>
        </p:txBody>
      </p:sp>
      <p:graphicFrame>
        <p:nvGraphicFramePr>
          <p:cNvPr id="6" name="Content Placeholder">
            <a:extLst>
              <a:ext uri="{FF2B5EF4-FFF2-40B4-BE49-F238E27FC236}">
                <a16:creationId xmlns:a16="http://schemas.microsoft.com/office/drawing/2014/main" id="{476DFDC6-5909-6ACC-DFB5-4C213A6967B2}"/>
              </a:ext>
            </a:extLst>
          </p:cNvPr>
          <p:cNvGraphicFramePr>
            <a:graphicFrameLocks noGrp="1"/>
          </p:cNvGraphicFramePr>
          <p:nvPr>
            <p:ph idx="1"/>
            <p:extLst>
              <p:ext uri="{D42A27DB-BD31-4B8C-83A1-F6EECF244321}">
                <p14:modId xmlns:p14="http://schemas.microsoft.com/office/powerpoint/2010/main" val="4140734122"/>
              </p:ext>
            </p:extLst>
          </p:nvPr>
        </p:nvGraphicFramePr>
        <p:xfrm>
          <a:off x="5237018" y="653693"/>
          <a:ext cx="6303729" cy="556083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6443049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60B0EFB-53ED-4F35-B05D-F658EA021C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EB8904A3-B334-3DA7-A8C5-BE425B206331}"/>
              </a:ext>
            </a:extLst>
          </p:cNvPr>
          <p:cNvPicPr>
            <a:picLocks noChangeAspect="1"/>
          </p:cNvPicPr>
          <p:nvPr/>
        </p:nvPicPr>
        <p:blipFill rotWithShape="1">
          <a:blip r:embed="rId2"/>
          <a:srcRect l="27829" r="34834" b="6250"/>
          <a:stretch/>
        </p:blipFill>
        <p:spPr>
          <a:xfrm>
            <a:off x="-7366" y="10"/>
            <a:ext cx="4855591" cy="6857990"/>
          </a:xfrm>
          <a:custGeom>
            <a:avLst/>
            <a:gdLst/>
            <a:ahLst/>
            <a:cxnLst/>
            <a:rect l="l" t="t" r="r" b="b"/>
            <a:pathLst>
              <a:path w="4636517" h="6858000">
                <a:moveTo>
                  <a:pt x="0" y="0"/>
                </a:moveTo>
                <a:lnTo>
                  <a:pt x="4636517" y="0"/>
                </a:lnTo>
                <a:lnTo>
                  <a:pt x="4636517" y="6858000"/>
                </a:lnTo>
                <a:lnTo>
                  <a:pt x="0" y="6858000"/>
                </a:lnTo>
                <a:close/>
              </a:path>
            </a:pathLst>
          </a:custGeom>
        </p:spPr>
      </p:pic>
      <p:sp>
        <p:nvSpPr>
          <p:cNvPr id="12" name="!!Arc">
            <a:extLst>
              <a:ext uri="{FF2B5EF4-FFF2-40B4-BE49-F238E27FC236}">
                <a16:creationId xmlns:a16="http://schemas.microsoft.com/office/drawing/2014/main" id="{835EF3DD-7D43-4A27-8967-A92FD8CC93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73531" y="407987"/>
            <a:ext cx="2987899" cy="2987899"/>
          </a:xfrm>
          <a:prstGeom prst="arc">
            <a:avLst>
              <a:gd name="adj1" fmla="val 16200000"/>
              <a:gd name="adj2" fmla="val 2563720"/>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p:cNvSpPr>
            <a:spLocks noGrp="1"/>
          </p:cNvSpPr>
          <p:nvPr>
            <p:ph type="ctrTitle"/>
          </p:nvPr>
        </p:nvSpPr>
        <p:spPr>
          <a:xfrm>
            <a:off x="5827048" y="407987"/>
            <a:ext cx="5721484" cy="1325563"/>
          </a:xfrm>
        </p:spPr>
        <p:txBody>
          <a:bodyPr>
            <a:normAutofit/>
          </a:bodyPr>
          <a:lstStyle/>
          <a:p>
            <a:r>
              <a:rPr lang="en-US" dirty="0"/>
              <a:t>Strumenti Linux per i servizi di rete</a:t>
            </a:r>
          </a:p>
        </p:txBody>
      </p:sp>
      <p:sp>
        <p:nvSpPr>
          <p:cNvPr id="3" name="Content Placeholder"/>
          <p:cNvSpPr>
            <a:spLocks noGrp="1"/>
          </p:cNvSpPr>
          <p:nvPr>
            <p:ph idx="1"/>
          </p:nvPr>
        </p:nvSpPr>
        <p:spPr>
          <a:xfrm>
            <a:off x="5827048" y="1868487"/>
            <a:ext cx="5721484" cy="4351338"/>
          </a:xfrm>
        </p:spPr>
        <p:txBody>
          <a:bodyPr>
            <a:normAutofit/>
          </a:bodyPr>
          <a:lstStyle/>
          <a:p>
            <a:pPr lvl="0"/>
            <a:r>
              <a:rPr lang="en-US" dirty="0"/>
              <a:t>Client side</a:t>
            </a:r>
          </a:p>
          <a:p>
            <a:pPr lvl="1"/>
            <a:r>
              <a:rPr lang="en-US" dirty="0"/>
              <a:t>Avahi</a:t>
            </a:r>
          </a:p>
          <a:p>
            <a:pPr lvl="1"/>
            <a:r>
              <a:rPr lang="en-US" dirty="0"/>
              <a:t>ISC dhcp )</a:t>
            </a:r>
          </a:p>
          <a:p>
            <a:pPr lvl="1"/>
            <a:r>
              <a:rPr lang="en-US" dirty="0"/>
              <a:t>systemd.network</a:t>
            </a:r>
          </a:p>
          <a:p>
            <a:pPr lvl="1"/>
            <a:r>
              <a:rPr lang="en-US" dirty="0"/>
              <a:t>systemd-resolved</a:t>
            </a:r>
          </a:p>
          <a:p>
            <a:pPr lvl="1"/>
            <a:r>
              <a:rPr lang="en-US" dirty="0"/>
              <a:t>ntpd /ntpdate</a:t>
            </a:r>
          </a:p>
        </p:txBody>
      </p:sp>
    </p:spTree>
    <p:extLst>
      <p:ext uri="{BB962C8B-B14F-4D97-AF65-F5344CB8AC3E}">
        <p14:creationId xmlns:p14="http://schemas.microsoft.com/office/powerpoint/2010/main" val="1898911034"/>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60B0EFB-53ED-4F35-B05D-F658EA021C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4CE15088-1A05-49D3-F12E-D2E16E25388C}"/>
              </a:ext>
            </a:extLst>
          </p:cNvPr>
          <p:cNvPicPr>
            <a:picLocks noChangeAspect="1"/>
          </p:cNvPicPr>
          <p:nvPr/>
        </p:nvPicPr>
        <p:blipFill rotWithShape="1">
          <a:blip r:embed="rId2"/>
          <a:srcRect l="18435" r="44228" b="6250"/>
          <a:stretch/>
        </p:blipFill>
        <p:spPr>
          <a:xfrm>
            <a:off x="-7366" y="10"/>
            <a:ext cx="4855591" cy="6857990"/>
          </a:xfrm>
          <a:custGeom>
            <a:avLst/>
            <a:gdLst/>
            <a:ahLst/>
            <a:cxnLst/>
            <a:rect l="l" t="t" r="r" b="b"/>
            <a:pathLst>
              <a:path w="4636517" h="6858000">
                <a:moveTo>
                  <a:pt x="0" y="0"/>
                </a:moveTo>
                <a:lnTo>
                  <a:pt x="4636517" y="0"/>
                </a:lnTo>
                <a:lnTo>
                  <a:pt x="4636517" y="6858000"/>
                </a:lnTo>
                <a:lnTo>
                  <a:pt x="0" y="6858000"/>
                </a:lnTo>
                <a:close/>
              </a:path>
            </a:pathLst>
          </a:custGeom>
        </p:spPr>
      </p:pic>
      <p:sp>
        <p:nvSpPr>
          <p:cNvPr id="12" name="!!Arc">
            <a:extLst>
              <a:ext uri="{FF2B5EF4-FFF2-40B4-BE49-F238E27FC236}">
                <a16:creationId xmlns:a16="http://schemas.microsoft.com/office/drawing/2014/main" id="{835EF3DD-7D43-4A27-8967-A92FD8CC93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73531" y="407987"/>
            <a:ext cx="2987899" cy="2987899"/>
          </a:xfrm>
          <a:prstGeom prst="arc">
            <a:avLst>
              <a:gd name="adj1" fmla="val 16200000"/>
              <a:gd name="adj2" fmla="val 2563720"/>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p:cNvSpPr>
            <a:spLocks noGrp="1"/>
          </p:cNvSpPr>
          <p:nvPr>
            <p:ph type="ctrTitle"/>
          </p:nvPr>
        </p:nvSpPr>
        <p:spPr>
          <a:xfrm>
            <a:off x="5827048" y="407987"/>
            <a:ext cx="5721484" cy="1325563"/>
          </a:xfrm>
        </p:spPr>
        <p:txBody>
          <a:bodyPr>
            <a:normAutofit/>
          </a:bodyPr>
          <a:lstStyle/>
          <a:p>
            <a:r>
              <a:rPr lang="en-US" dirty="0"/>
              <a:t>Strumenti Linux per i servizi di rete</a:t>
            </a:r>
          </a:p>
        </p:txBody>
      </p:sp>
      <p:sp>
        <p:nvSpPr>
          <p:cNvPr id="3" name="Content Placeholder"/>
          <p:cNvSpPr>
            <a:spLocks noGrp="1"/>
          </p:cNvSpPr>
          <p:nvPr>
            <p:ph idx="1"/>
          </p:nvPr>
        </p:nvSpPr>
        <p:spPr>
          <a:xfrm>
            <a:off x="5827048" y="1868487"/>
            <a:ext cx="5721484" cy="4351338"/>
          </a:xfrm>
        </p:spPr>
        <p:txBody>
          <a:bodyPr>
            <a:normAutofit/>
          </a:bodyPr>
          <a:lstStyle/>
          <a:p>
            <a:pPr lvl="0"/>
            <a:r>
              <a:rPr lang="en-US" dirty="0"/>
              <a:t>Server side</a:t>
            </a:r>
          </a:p>
          <a:p>
            <a:pPr lvl="1"/>
            <a:r>
              <a:rPr lang="en-US" dirty="0"/>
              <a:t>dnsmasq</a:t>
            </a:r>
          </a:p>
          <a:p>
            <a:pPr lvl="2"/>
            <a:r>
              <a:rPr lang="en-US" dirty="0"/>
              <a:t>inoltre PXE e TFTP</a:t>
            </a:r>
          </a:p>
          <a:p>
            <a:pPr lvl="1"/>
            <a:r>
              <a:rPr lang="en-US" dirty="0"/>
              <a:t>systemd.dnnsd</a:t>
            </a:r>
          </a:p>
          <a:p>
            <a:pPr lvl="1"/>
            <a:r>
              <a:rPr lang="en-US" dirty="0"/>
              <a:t>ntpd</a:t>
            </a:r>
          </a:p>
        </p:txBody>
      </p:sp>
    </p:spTree>
    <p:extLst>
      <p:ext uri="{BB962C8B-B14F-4D97-AF65-F5344CB8AC3E}">
        <p14:creationId xmlns:p14="http://schemas.microsoft.com/office/powerpoint/2010/main" val="30803345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60B0EFB-53ED-4F35-B05D-F658EA021C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5" descr="Figure scolpite colorate di esseri umani">
            <a:extLst>
              <a:ext uri="{FF2B5EF4-FFF2-40B4-BE49-F238E27FC236}">
                <a16:creationId xmlns:a16="http://schemas.microsoft.com/office/drawing/2014/main" id="{C929911B-83AB-7F8C-C4A4-89206131BBD5}"/>
              </a:ext>
            </a:extLst>
          </p:cNvPr>
          <p:cNvPicPr>
            <a:picLocks noChangeAspect="1"/>
          </p:cNvPicPr>
          <p:nvPr/>
        </p:nvPicPr>
        <p:blipFill rotWithShape="1">
          <a:blip r:embed="rId2"/>
          <a:srcRect l="25184" r="24371" b="-10"/>
          <a:stretch/>
        </p:blipFill>
        <p:spPr>
          <a:xfrm>
            <a:off x="-7366" y="10"/>
            <a:ext cx="4855591" cy="6857990"/>
          </a:xfrm>
          <a:custGeom>
            <a:avLst/>
            <a:gdLst/>
            <a:ahLst/>
            <a:cxnLst/>
            <a:rect l="l" t="t" r="r" b="b"/>
            <a:pathLst>
              <a:path w="4636517" h="6858000">
                <a:moveTo>
                  <a:pt x="0" y="0"/>
                </a:moveTo>
                <a:lnTo>
                  <a:pt x="4636517" y="0"/>
                </a:lnTo>
                <a:lnTo>
                  <a:pt x="4636517" y="6858000"/>
                </a:lnTo>
                <a:lnTo>
                  <a:pt x="0" y="6858000"/>
                </a:lnTo>
                <a:close/>
              </a:path>
            </a:pathLst>
          </a:custGeom>
        </p:spPr>
      </p:pic>
      <p:sp>
        <p:nvSpPr>
          <p:cNvPr id="12" name="!!Arc">
            <a:extLst>
              <a:ext uri="{FF2B5EF4-FFF2-40B4-BE49-F238E27FC236}">
                <a16:creationId xmlns:a16="http://schemas.microsoft.com/office/drawing/2014/main" id="{835EF3DD-7D43-4A27-8967-A92FD8CC93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73531" y="407987"/>
            <a:ext cx="2987899" cy="2987899"/>
          </a:xfrm>
          <a:prstGeom prst="arc">
            <a:avLst>
              <a:gd name="adj1" fmla="val 16200000"/>
              <a:gd name="adj2" fmla="val 2563720"/>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p:cNvSpPr>
            <a:spLocks noGrp="1"/>
          </p:cNvSpPr>
          <p:nvPr>
            <p:ph type="ctrTitle"/>
          </p:nvPr>
        </p:nvSpPr>
        <p:spPr>
          <a:xfrm>
            <a:off x="5827048" y="407987"/>
            <a:ext cx="5721484" cy="1325563"/>
          </a:xfrm>
        </p:spPr>
        <p:txBody>
          <a:bodyPr>
            <a:normAutofit/>
          </a:bodyPr>
          <a:lstStyle/>
          <a:p>
            <a:r>
              <a:rPr lang="en-US" dirty="0"/>
              <a:t>Distribuzioni</a:t>
            </a:r>
          </a:p>
        </p:txBody>
      </p:sp>
      <p:sp>
        <p:nvSpPr>
          <p:cNvPr id="3" name="Content Placeholder"/>
          <p:cNvSpPr>
            <a:spLocks noGrp="1"/>
          </p:cNvSpPr>
          <p:nvPr>
            <p:ph idx="1"/>
          </p:nvPr>
        </p:nvSpPr>
        <p:spPr>
          <a:xfrm>
            <a:off x="5827048" y="1868487"/>
            <a:ext cx="5721484" cy="4351338"/>
          </a:xfrm>
        </p:spPr>
        <p:txBody>
          <a:bodyPr>
            <a:normAutofit/>
          </a:bodyPr>
          <a:lstStyle/>
          <a:p>
            <a:pPr lvl="0"/>
            <a:r>
              <a:rPr lang="en-US" dirty="0"/>
              <a:t>Supporto e durata: Il supporto garantito è tipico delle distribuzioni commerciali, per quelle gratuite dipende dalla dimensione della comunità di utenti</a:t>
            </a:r>
          </a:p>
        </p:txBody>
      </p:sp>
    </p:spTree>
    <p:extLst>
      <p:ext uri="{BB962C8B-B14F-4D97-AF65-F5344CB8AC3E}">
        <p14:creationId xmlns:p14="http://schemas.microsoft.com/office/powerpoint/2010/main" val="244300880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60B0EFB-53ED-4F35-B05D-F658EA021C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5" descr="Tavola periodica degli elementi">
            <a:extLst>
              <a:ext uri="{FF2B5EF4-FFF2-40B4-BE49-F238E27FC236}">
                <a16:creationId xmlns:a16="http://schemas.microsoft.com/office/drawing/2014/main" id="{CEB37023-DC4F-49A4-7D7D-5D243808BE62}"/>
              </a:ext>
            </a:extLst>
          </p:cNvPr>
          <p:cNvPicPr>
            <a:picLocks noChangeAspect="1"/>
          </p:cNvPicPr>
          <p:nvPr/>
        </p:nvPicPr>
        <p:blipFill rotWithShape="1">
          <a:blip r:embed="rId2"/>
          <a:srcRect l="28662" r="25945" b="225"/>
          <a:stretch/>
        </p:blipFill>
        <p:spPr>
          <a:xfrm>
            <a:off x="-7366" y="10"/>
            <a:ext cx="4855591" cy="6857990"/>
          </a:xfrm>
          <a:custGeom>
            <a:avLst/>
            <a:gdLst/>
            <a:ahLst/>
            <a:cxnLst/>
            <a:rect l="l" t="t" r="r" b="b"/>
            <a:pathLst>
              <a:path w="4636517" h="6858000">
                <a:moveTo>
                  <a:pt x="0" y="0"/>
                </a:moveTo>
                <a:lnTo>
                  <a:pt x="4636517" y="0"/>
                </a:lnTo>
                <a:lnTo>
                  <a:pt x="4636517" y="6858000"/>
                </a:lnTo>
                <a:lnTo>
                  <a:pt x="0" y="6858000"/>
                </a:lnTo>
                <a:close/>
              </a:path>
            </a:pathLst>
          </a:custGeom>
        </p:spPr>
      </p:pic>
      <p:sp>
        <p:nvSpPr>
          <p:cNvPr id="12" name="!!Arc">
            <a:extLst>
              <a:ext uri="{FF2B5EF4-FFF2-40B4-BE49-F238E27FC236}">
                <a16:creationId xmlns:a16="http://schemas.microsoft.com/office/drawing/2014/main" id="{835EF3DD-7D43-4A27-8967-A92FD8CC93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73531" y="407987"/>
            <a:ext cx="2987899" cy="2987899"/>
          </a:xfrm>
          <a:prstGeom prst="arc">
            <a:avLst>
              <a:gd name="adj1" fmla="val 16200000"/>
              <a:gd name="adj2" fmla="val 2563720"/>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p:cNvSpPr>
            <a:spLocks noGrp="1"/>
          </p:cNvSpPr>
          <p:nvPr>
            <p:ph type="ctrTitle"/>
          </p:nvPr>
        </p:nvSpPr>
        <p:spPr>
          <a:xfrm>
            <a:off x="5827048" y="407987"/>
            <a:ext cx="5721484" cy="1325563"/>
          </a:xfrm>
        </p:spPr>
        <p:txBody>
          <a:bodyPr>
            <a:normAutofit/>
          </a:bodyPr>
          <a:lstStyle/>
          <a:p>
            <a:r>
              <a:rPr lang="en-US" dirty="0"/>
              <a:t>Strumenti Linux per i servizi di rete</a:t>
            </a:r>
          </a:p>
        </p:txBody>
      </p:sp>
      <p:sp>
        <p:nvSpPr>
          <p:cNvPr id="3" name="Content Placeholder"/>
          <p:cNvSpPr>
            <a:spLocks noGrp="1"/>
          </p:cNvSpPr>
          <p:nvPr>
            <p:ph idx="1"/>
          </p:nvPr>
        </p:nvSpPr>
        <p:spPr>
          <a:xfrm>
            <a:off x="5827048" y="1868487"/>
            <a:ext cx="5721484" cy="4351338"/>
          </a:xfrm>
        </p:spPr>
        <p:txBody>
          <a:bodyPr>
            <a:normAutofit/>
          </a:bodyPr>
          <a:lstStyle/>
          <a:p>
            <a:pPr lvl="0"/>
            <a:r>
              <a:rPr lang="en-US" dirty="0"/>
              <a:t>bind-interfacesevita conflitti in caso si vogliano usare più istanze di dnsmasq per reti diverse connesse al server</a:t>
            </a:r>
          </a:p>
          <a:p>
            <a:pPr lvl="0"/>
            <a:r>
              <a:rPr lang="en-US" dirty="0"/>
              <a:t>interface=&lt;interface name&gt; e</a:t>
            </a:r>
          </a:p>
          <a:p>
            <a:pPr lvl="0"/>
            <a:r>
              <a:rPr lang="en-US" dirty="0"/>
              <a:t>listen-address=&lt;ipaddr&gt;mettono dnsmasq in ascolto solo sull'interfaccia o indirizzo indicati</a:t>
            </a:r>
          </a:p>
          <a:p>
            <a:pPr lvl="0"/>
            <a:r>
              <a:rPr lang="en-US" dirty="0"/>
              <a:t>user / group / pid utente e gruppo UNIX del processo, file in cui salvare il PID</a:t>
            </a:r>
          </a:p>
        </p:txBody>
      </p:sp>
    </p:spTree>
    <p:extLst>
      <p:ext uri="{BB962C8B-B14F-4D97-AF65-F5344CB8AC3E}">
        <p14:creationId xmlns:p14="http://schemas.microsoft.com/office/powerpoint/2010/main" val="3334740112"/>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60B0EFB-53ED-4F35-B05D-F658EA021C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8F37DA2C-A4DF-10CA-86D4-7D8D1AEE247F}"/>
              </a:ext>
            </a:extLst>
          </p:cNvPr>
          <p:cNvPicPr>
            <a:picLocks noChangeAspect="1"/>
          </p:cNvPicPr>
          <p:nvPr/>
        </p:nvPicPr>
        <p:blipFill rotWithShape="1">
          <a:blip r:embed="rId2"/>
          <a:srcRect l="18435" r="44228" b="6250"/>
          <a:stretch/>
        </p:blipFill>
        <p:spPr>
          <a:xfrm>
            <a:off x="-7366" y="10"/>
            <a:ext cx="4855591" cy="6857990"/>
          </a:xfrm>
          <a:custGeom>
            <a:avLst/>
            <a:gdLst/>
            <a:ahLst/>
            <a:cxnLst/>
            <a:rect l="l" t="t" r="r" b="b"/>
            <a:pathLst>
              <a:path w="4636517" h="6858000">
                <a:moveTo>
                  <a:pt x="0" y="0"/>
                </a:moveTo>
                <a:lnTo>
                  <a:pt x="4636517" y="0"/>
                </a:lnTo>
                <a:lnTo>
                  <a:pt x="4636517" y="6858000"/>
                </a:lnTo>
                <a:lnTo>
                  <a:pt x="0" y="6858000"/>
                </a:lnTo>
                <a:close/>
              </a:path>
            </a:pathLst>
          </a:custGeom>
        </p:spPr>
      </p:pic>
      <p:sp>
        <p:nvSpPr>
          <p:cNvPr id="12" name="!!Arc">
            <a:extLst>
              <a:ext uri="{FF2B5EF4-FFF2-40B4-BE49-F238E27FC236}">
                <a16:creationId xmlns:a16="http://schemas.microsoft.com/office/drawing/2014/main" id="{835EF3DD-7D43-4A27-8967-A92FD8CC93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73531" y="407987"/>
            <a:ext cx="2987899" cy="2987899"/>
          </a:xfrm>
          <a:prstGeom prst="arc">
            <a:avLst>
              <a:gd name="adj1" fmla="val 16200000"/>
              <a:gd name="adj2" fmla="val 2563720"/>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p:cNvSpPr>
            <a:spLocks noGrp="1"/>
          </p:cNvSpPr>
          <p:nvPr>
            <p:ph type="ctrTitle"/>
          </p:nvPr>
        </p:nvSpPr>
        <p:spPr>
          <a:xfrm>
            <a:off x="5827048" y="407987"/>
            <a:ext cx="5721484" cy="1325563"/>
          </a:xfrm>
        </p:spPr>
        <p:txBody>
          <a:bodyPr>
            <a:normAutofit/>
          </a:bodyPr>
          <a:lstStyle/>
          <a:p>
            <a:r>
              <a:rPr lang="en-US" dirty="0"/>
              <a:t>Strumenti Linux per i servizi di rete</a:t>
            </a:r>
          </a:p>
        </p:txBody>
      </p:sp>
      <p:sp>
        <p:nvSpPr>
          <p:cNvPr id="3" name="Content Placeholder"/>
          <p:cNvSpPr>
            <a:spLocks noGrp="1"/>
          </p:cNvSpPr>
          <p:nvPr>
            <p:ph idx="1"/>
          </p:nvPr>
        </p:nvSpPr>
        <p:spPr>
          <a:xfrm>
            <a:off x="5827048" y="1868487"/>
            <a:ext cx="5721484" cy="4351338"/>
          </a:xfrm>
        </p:spPr>
        <p:txBody>
          <a:bodyPr>
            <a:normAutofit/>
          </a:bodyPr>
          <a:lstStyle/>
          <a:p>
            <a:pPr lvl="0"/>
            <a:r>
              <a:rPr lang="en-US" sz="1300" dirty="0"/>
              <a:t>dnsmasq può fare da DCHP, il server DHCP è disabilitato se non sono specificate le opzioni descritte di seguito</a:t>
            </a:r>
          </a:p>
          <a:p>
            <a:pPr lvl="1"/>
            <a:r>
              <a:rPr lang="en-US" sz="1300" dirty="0"/>
              <a:t>dhcp-range=&lt;start-addr&gt;  ]</a:t>
            </a:r>
          </a:p>
          <a:p>
            <a:pPr lvl="2"/>
            <a:r>
              <a:rPr lang="en-US" sz="1300" dirty="0"/>
              <a:t>questo specifica la rete da assegnare mediante indirizzo inizio, fine e netmask</a:t>
            </a:r>
          </a:p>
          <a:p>
            <a:pPr lvl="2"/>
            <a:r>
              <a:rPr lang="en-US" sz="1300" dirty="0"/>
              <a:t>indirizzi tra &lt;start-addr&gt; e &lt;end-addr&gt;, se specificato imposta il &lt;lease time&gt;</a:t>
            </a:r>
          </a:p>
          <a:p>
            <a:pPr lvl="2"/>
            <a:r>
              <a:rPr lang="en-US" sz="1300" dirty="0"/>
              <a:t>la &lt;netmask&gt; è opzionale per reti connesse direttamente al server</a:t>
            </a:r>
          </a:p>
          <a:p>
            <a:pPr lvl="2"/>
            <a:r>
              <a:rPr lang="en-US" sz="1300" dirty="0"/>
              <a:t>al posto di &lt;end addr&gt;, &lt;mode&gt; può essere static per abilitare il server sulla rete indicata senza servire indirizzi dinamici, ma solo quelli specificati con opzione dhcp-host</a:t>
            </a:r>
          </a:p>
          <a:p>
            <a:pPr lvl="1"/>
            <a:r>
              <a:rPr lang="en-US" sz="1300" dirty="0"/>
              <a:t>dhcp-host=</a:t>
            </a:r>
          </a:p>
          <a:p>
            <a:pPr lvl="2"/>
            <a:r>
              <a:rPr lang="en-US" sz="1300" dirty="0"/>
              <a:t>questo caso serve per assegnare indirizzi statici</a:t>
            </a:r>
          </a:p>
          <a:p>
            <a:pPr lvl="2"/>
            <a:r>
              <a:rPr lang="en-US" sz="1300" dirty="0"/>
              <a:t>assegna &lt;hostname&gt;,&lt;ipaddr&gt; e &lt;lease time&gt; stabili all'host con MAC=&lt;hwaddr&gt;</a:t>
            </a:r>
          </a:p>
          <a:p>
            <a:pPr lvl="2"/>
            <a:r>
              <a:rPr lang="en-US" sz="1300" dirty="0"/>
              <a:t>con ignore non fornirà mai un lease all'host indicato</a:t>
            </a:r>
          </a:p>
        </p:txBody>
      </p:sp>
    </p:spTree>
    <p:extLst>
      <p:ext uri="{BB962C8B-B14F-4D97-AF65-F5344CB8AC3E}">
        <p14:creationId xmlns:p14="http://schemas.microsoft.com/office/powerpoint/2010/main" val="3144466402"/>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60B0EFB-53ED-4F35-B05D-F658EA021C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5" descr="Punto esclamativo su uno sfondo giallo">
            <a:extLst>
              <a:ext uri="{FF2B5EF4-FFF2-40B4-BE49-F238E27FC236}">
                <a16:creationId xmlns:a16="http://schemas.microsoft.com/office/drawing/2014/main" id="{C0F31F00-17FE-80D7-6AD0-1AB5C724587C}"/>
              </a:ext>
            </a:extLst>
          </p:cNvPr>
          <p:cNvPicPr>
            <a:picLocks noChangeAspect="1"/>
          </p:cNvPicPr>
          <p:nvPr/>
        </p:nvPicPr>
        <p:blipFill rotWithShape="1">
          <a:blip r:embed="rId2"/>
          <a:srcRect l="29984" r="16916" b="4"/>
          <a:stretch/>
        </p:blipFill>
        <p:spPr>
          <a:xfrm>
            <a:off x="-7366" y="10"/>
            <a:ext cx="4855591" cy="6857990"/>
          </a:xfrm>
          <a:custGeom>
            <a:avLst/>
            <a:gdLst/>
            <a:ahLst/>
            <a:cxnLst/>
            <a:rect l="l" t="t" r="r" b="b"/>
            <a:pathLst>
              <a:path w="4636517" h="6858000">
                <a:moveTo>
                  <a:pt x="0" y="0"/>
                </a:moveTo>
                <a:lnTo>
                  <a:pt x="4636517" y="0"/>
                </a:lnTo>
                <a:lnTo>
                  <a:pt x="4636517" y="6858000"/>
                </a:lnTo>
                <a:lnTo>
                  <a:pt x="0" y="6858000"/>
                </a:lnTo>
                <a:close/>
              </a:path>
            </a:pathLst>
          </a:custGeom>
        </p:spPr>
      </p:pic>
      <p:sp>
        <p:nvSpPr>
          <p:cNvPr id="12" name="!!Arc">
            <a:extLst>
              <a:ext uri="{FF2B5EF4-FFF2-40B4-BE49-F238E27FC236}">
                <a16:creationId xmlns:a16="http://schemas.microsoft.com/office/drawing/2014/main" id="{835EF3DD-7D43-4A27-8967-A92FD8CC93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73531" y="407987"/>
            <a:ext cx="2987899" cy="2987899"/>
          </a:xfrm>
          <a:prstGeom prst="arc">
            <a:avLst>
              <a:gd name="adj1" fmla="val 16200000"/>
              <a:gd name="adj2" fmla="val 2563720"/>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p:cNvSpPr>
            <a:spLocks noGrp="1"/>
          </p:cNvSpPr>
          <p:nvPr>
            <p:ph type="ctrTitle"/>
          </p:nvPr>
        </p:nvSpPr>
        <p:spPr>
          <a:xfrm>
            <a:off x="5827048" y="407987"/>
            <a:ext cx="5721484" cy="1325563"/>
          </a:xfrm>
        </p:spPr>
        <p:txBody>
          <a:bodyPr>
            <a:normAutofit/>
          </a:bodyPr>
          <a:lstStyle/>
          <a:p>
            <a:r>
              <a:rPr lang="en-US" dirty="0"/>
              <a:t>Strumenti Linux per i servizi di rete</a:t>
            </a:r>
          </a:p>
        </p:txBody>
      </p:sp>
      <p:sp>
        <p:nvSpPr>
          <p:cNvPr id="3" name="Content Placeholder"/>
          <p:cNvSpPr>
            <a:spLocks noGrp="1"/>
          </p:cNvSpPr>
          <p:nvPr>
            <p:ph idx="1"/>
          </p:nvPr>
        </p:nvSpPr>
        <p:spPr>
          <a:xfrm>
            <a:off x="5827048" y="1868487"/>
            <a:ext cx="5721484" cy="4351338"/>
          </a:xfrm>
        </p:spPr>
        <p:txBody>
          <a:bodyPr>
            <a:normAutofit/>
          </a:bodyPr>
          <a:lstStyle/>
          <a:p>
            <a:pPr lvl="0"/>
            <a:r>
              <a:rPr lang="en-US" sz="1400" dirty="0"/>
              <a:t>dnsmasq può fare da DCHP, il server DHCP è disabilitato se non sono specificate le opzioni descritte di seguito</a:t>
            </a:r>
          </a:p>
          <a:p>
            <a:pPr lvl="1"/>
            <a:r>
              <a:rPr lang="en-US" sz="1400" dirty="0"/>
              <a:t>dhcp-hostfile permette di specificare una directory di file conteneninformazioni formattate come la parte a destra dell'= di dhcp-host</a:t>
            </a:r>
          </a:p>
          <a:p>
            <a:pPr lvl="1"/>
            <a:r>
              <a:rPr lang="en-US" sz="1400" dirty="0"/>
              <a:t>dhcp-option= , ]uso più comune: dhcp-option=&lt;opt&gt;,&lt;value&gt;</a:t>
            </a:r>
          </a:p>
          <a:p>
            <a:pPr lvl="2"/>
            <a:r>
              <a:rPr lang="en-US" sz="1400" dirty="0"/>
              <a:t>dnsmasq fornisce un sacco di info, come convenzione si indica il gateway con opzione -3, per indicare rotta di default</a:t>
            </a:r>
          </a:p>
          <a:p>
            <a:pPr lvl="2"/>
            <a:r>
              <a:rPr lang="en-US" sz="1400" dirty="0"/>
              <a:t>Opzioni comuni</a:t>
            </a:r>
          </a:p>
          <a:p>
            <a:pPr lvl="3"/>
            <a:r>
              <a:rPr lang="en-US" sz="1400" dirty="0"/>
              <a:t>1 netmask</a:t>
            </a:r>
          </a:p>
          <a:p>
            <a:pPr lvl="3"/>
            <a:r>
              <a:rPr lang="en-US" sz="1400" dirty="0"/>
              <a:t>2 fuso orario</a:t>
            </a:r>
          </a:p>
          <a:p>
            <a:pPr lvl="3"/>
            <a:r>
              <a:rPr lang="en-US" sz="1400" dirty="0"/>
              <a:t>3 default gateway</a:t>
            </a:r>
          </a:p>
          <a:p>
            <a:pPr lvl="3"/>
            <a:r>
              <a:rPr lang="en-US" sz="1400" dirty="0"/>
              <a:t>4 time server</a:t>
            </a:r>
          </a:p>
          <a:p>
            <a:pPr lvl="3"/>
            <a:r>
              <a:rPr lang="en-US" sz="1400" dirty="0"/>
              <a:t>6 DNS server</a:t>
            </a:r>
          </a:p>
        </p:txBody>
      </p:sp>
    </p:spTree>
    <p:extLst>
      <p:ext uri="{BB962C8B-B14F-4D97-AF65-F5344CB8AC3E}">
        <p14:creationId xmlns:p14="http://schemas.microsoft.com/office/powerpoint/2010/main" val="146301767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60B0EFB-53ED-4F35-B05D-F658EA021C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FFF4DA2D-42E7-64A3-0193-C7E5C31A23B5}"/>
              </a:ext>
            </a:extLst>
          </p:cNvPr>
          <p:cNvPicPr>
            <a:picLocks noChangeAspect="1"/>
          </p:cNvPicPr>
          <p:nvPr/>
        </p:nvPicPr>
        <p:blipFill rotWithShape="1">
          <a:blip r:embed="rId2"/>
          <a:srcRect l="18435" r="44228" b="6250"/>
          <a:stretch/>
        </p:blipFill>
        <p:spPr>
          <a:xfrm>
            <a:off x="-7366" y="10"/>
            <a:ext cx="4855591" cy="6857990"/>
          </a:xfrm>
          <a:custGeom>
            <a:avLst/>
            <a:gdLst/>
            <a:ahLst/>
            <a:cxnLst/>
            <a:rect l="l" t="t" r="r" b="b"/>
            <a:pathLst>
              <a:path w="4636517" h="6858000">
                <a:moveTo>
                  <a:pt x="0" y="0"/>
                </a:moveTo>
                <a:lnTo>
                  <a:pt x="4636517" y="0"/>
                </a:lnTo>
                <a:lnTo>
                  <a:pt x="4636517" y="6858000"/>
                </a:lnTo>
                <a:lnTo>
                  <a:pt x="0" y="6858000"/>
                </a:lnTo>
                <a:close/>
              </a:path>
            </a:pathLst>
          </a:custGeom>
        </p:spPr>
      </p:pic>
      <p:sp>
        <p:nvSpPr>
          <p:cNvPr id="12" name="!!Arc">
            <a:extLst>
              <a:ext uri="{FF2B5EF4-FFF2-40B4-BE49-F238E27FC236}">
                <a16:creationId xmlns:a16="http://schemas.microsoft.com/office/drawing/2014/main" id="{835EF3DD-7D43-4A27-8967-A92FD8CC93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73531" y="407987"/>
            <a:ext cx="2987899" cy="2987899"/>
          </a:xfrm>
          <a:prstGeom prst="arc">
            <a:avLst>
              <a:gd name="adj1" fmla="val 16200000"/>
              <a:gd name="adj2" fmla="val 2563720"/>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p:cNvSpPr>
            <a:spLocks noGrp="1"/>
          </p:cNvSpPr>
          <p:nvPr>
            <p:ph type="ctrTitle"/>
          </p:nvPr>
        </p:nvSpPr>
        <p:spPr>
          <a:xfrm>
            <a:off x="5827048" y="407987"/>
            <a:ext cx="5721484" cy="1325563"/>
          </a:xfrm>
        </p:spPr>
        <p:txBody>
          <a:bodyPr>
            <a:normAutofit/>
          </a:bodyPr>
          <a:lstStyle/>
          <a:p>
            <a:r>
              <a:rPr lang="en-US" dirty="0"/>
              <a:t>Strumenti Linux per i servizi di rete</a:t>
            </a:r>
          </a:p>
        </p:txBody>
      </p:sp>
      <p:sp>
        <p:nvSpPr>
          <p:cNvPr id="3" name="Content Placeholder"/>
          <p:cNvSpPr>
            <a:spLocks noGrp="1"/>
          </p:cNvSpPr>
          <p:nvPr>
            <p:ph idx="1"/>
          </p:nvPr>
        </p:nvSpPr>
        <p:spPr>
          <a:xfrm>
            <a:off x="5827048" y="1868487"/>
            <a:ext cx="5721484" cy="4351338"/>
          </a:xfrm>
        </p:spPr>
        <p:txBody>
          <a:bodyPr>
            <a:normAutofit/>
          </a:bodyPr>
          <a:lstStyle/>
          <a:p>
            <a:pPr lvl="0"/>
            <a:r>
              <a:rPr lang="en-US" sz="1400" dirty="0"/>
              <a:t>dnsmasq può fare da DCHP, il server DHCP è disabilitato se non sono specificate le opzioni descritte di seguito</a:t>
            </a:r>
          </a:p>
          <a:p>
            <a:pPr lvl="3"/>
            <a:r>
              <a:rPr lang="en-US" sz="1400" dirty="0"/>
              <a:t>12host name</a:t>
            </a:r>
          </a:p>
          <a:p>
            <a:pPr lvl="3"/>
            <a:r>
              <a:rPr lang="en-US" sz="1400" dirty="0"/>
              <a:t>15domain name</a:t>
            </a:r>
          </a:p>
          <a:p>
            <a:pPr lvl="3"/>
            <a:r>
              <a:rPr lang="en-US" sz="1400" dirty="0"/>
              <a:t>121static route</a:t>
            </a:r>
          </a:p>
          <a:p>
            <a:pPr lvl="4"/>
            <a:r>
              <a:rPr lang="en-US" sz="1400" dirty="0"/>
              <a:t>possibile definire anche rotte statiche: es</a:t>
            </a:r>
          </a:p>
          <a:p>
            <a:pPr lvl="1"/>
            <a:r>
              <a:rPr lang="en-US" sz="1400" dirty="0"/>
              <a:t>port=&lt;dns server port&gt;</a:t>
            </a:r>
          </a:p>
          <a:p>
            <a:pPr lvl="2"/>
            <a:r>
              <a:rPr lang="en-US" sz="1400" dirty="0"/>
              <a:t>di default 53, se impostato a 0 disabilita il server DNS</a:t>
            </a:r>
          </a:p>
          <a:p>
            <a:pPr lvl="1"/>
            <a:r>
              <a:rPr lang="en-US" sz="1400" dirty="0"/>
              <a:t>local-service</a:t>
            </a:r>
          </a:p>
          <a:p>
            <a:pPr lvl="2"/>
            <a:r>
              <a:rPr lang="en-US" sz="1400" dirty="0"/>
              <a:t>accetta query DNS solo dagli host delle subnet locali al server: tipica di default, previene DNS amplification attacks</a:t>
            </a:r>
          </a:p>
          <a:p>
            <a:pPr lvl="2"/>
            <a:r>
              <a:rPr lang="en-US" sz="1400" dirty="0"/>
              <a:t>ha effetto solo se non è specificata nessuna delle opzioni seguenti</a:t>
            </a:r>
          </a:p>
        </p:txBody>
      </p:sp>
    </p:spTree>
    <p:extLst>
      <p:ext uri="{BB962C8B-B14F-4D97-AF65-F5344CB8AC3E}">
        <p14:creationId xmlns:p14="http://schemas.microsoft.com/office/powerpoint/2010/main" val="3243558711"/>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60B0EFB-53ED-4F35-B05D-F658EA021C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5" descr="Circuito stampato elettronico">
            <a:extLst>
              <a:ext uri="{FF2B5EF4-FFF2-40B4-BE49-F238E27FC236}">
                <a16:creationId xmlns:a16="http://schemas.microsoft.com/office/drawing/2014/main" id="{A646A056-D8B2-CC4E-486E-A44B036CCE45}"/>
              </a:ext>
            </a:extLst>
          </p:cNvPr>
          <p:cNvPicPr>
            <a:picLocks noChangeAspect="1"/>
          </p:cNvPicPr>
          <p:nvPr/>
        </p:nvPicPr>
        <p:blipFill rotWithShape="1">
          <a:blip r:embed="rId2"/>
          <a:srcRect l="44791" r="8018" b="-3"/>
          <a:stretch/>
        </p:blipFill>
        <p:spPr>
          <a:xfrm>
            <a:off x="-7366" y="10"/>
            <a:ext cx="4855591" cy="6857990"/>
          </a:xfrm>
          <a:custGeom>
            <a:avLst/>
            <a:gdLst/>
            <a:ahLst/>
            <a:cxnLst/>
            <a:rect l="l" t="t" r="r" b="b"/>
            <a:pathLst>
              <a:path w="4636517" h="6858000">
                <a:moveTo>
                  <a:pt x="0" y="0"/>
                </a:moveTo>
                <a:lnTo>
                  <a:pt x="4636517" y="0"/>
                </a:lnTo>
                <a:lnTo>
                  <a:pt x="4636517" y="6858000"/>
                </a:lnTo>
                <a:lnTo>
                  <a:pt x="0" y="6858000"/>
                </a:lnTo>
                <a:close/>
              </a:path>
            </a:pathLst>
          </a:custGeom>
        </p:spPr>
      </p:pic>
      <p:sp>
        <p:nvSpPr>
          <p:cNvPr id="12" name="!!Arc">
            <a:extLst>
              <a:ext uri="{FF2B5EF4-FFF2-40B4-BE49-F238E27FC236}">
                <a16:creationId xmlns:a16="http://schemas.microsoft.com/office/drawing/2014/main" id="{835EF3DD-7D43-4A27-8967-A92FD8CC93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73531" y="407987"/>
            <a:ext cx="2987899" cy="2987899"/>
          </a:xfrm>
          <a:prstGeom prst="arc">
            <a:avLst>
              <a:gd name="adj1" fmla="val 16200000"/>
              <a:gd name="adj2" fmla="val 2563720"/>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p:cNvSpPr>
            <a:spLocks noGrp="1"/>
          </p:cNvSpPr>
          <p:nvPr>
            <p:ph type="ctrTitle"/>
          </p:nvPr>
        </p:nvSpPr>
        <p:spPr>
          <a:xfrm>
            <a:off x="5827048" y="407987"/>
            <a:ext cx="5721484" cy="1325563"/>
          </a:xfrm>
        </p:spPr>
        <p:txBody>
          <a:bodyPr>
            <a:normAutofit/>
          </a:bodyPr>
          <a:lstStyle/>
          <a:p>
            <a:r>
              <a:rPr lang="en-US" dirty="0"/>
              <a:t>Strumenti Linux per i servizi di rete</a:t>
            </a:r>
          </a:p>
        </p:txBody>
      </p:sp>
      <p:sp>
        <p:nvSpPr>
          <p:cNvPr id="3" name="Content Placeholder"/>
          <p:cNvSpPr>
            <a:spLocks noGrp="1"/>
          </p:cNvSpPr>
          <p:nvPr>
            <p:ph idx="1"/>
          </p:nvPr>
        </p:nvSpPr>
        <p:spPr>
          <a:xfrm>
            <a:off x="5827048" y="1868487"/>
            <a:ext cx="5721484" cy="4351338"/>
          </a:xfrm>
        </p:spPr>
        <p:txBody>
          <a:bodyPr>
            <a:normAutofit/>
          </a:bodyPr>
          <a:lstStyle/>
          <a:p>
            <a:pPr lvl="0"/>
            <a:r>
              <a:rPr lang="en-US" dirty="0"/>
              <a:t>dnsmasq può fare da DCHP, il server DHCP è disabilitato se non sono specificate le opzioni descritte di seguito</a:t>
            </a:r>
          </a:p>
          <a:p>
            <a:pPr lvl="3"/>
            <a:r>
              <a:rPr lang="en-US" dirty="0"/>
              <a:t>interface</a:t>
            </a:r>
          </a:p>
          <a:p>
            <a:pPr lvl="3"/>
            <a:r>
              <a:rPr lang="en-US" dirty="0"/>
              <a:t>except-interface</a:t>
            </a:r>
          </a:p>
          <a:p>
            <a:pPr lvl="3"/>
            <a:r>
              <a:rPr lang="en-US" dirty="0"/>
              <a:t>listen-address</a:t>
            </a:r>
          </a:p>
          <a:p>
            <a:pPr lvl="3"/>
            <a:r>
              <a:rPr lang="en-US" dirty="0"/>
              <a:t>auth-server options</a:t>
            </a:r>
          </a:p>
          <a:p>
            <a:pPr lvl="0"/>
            <a:r>
              <a:rPr lang="en-US" dirty="0"/>
              <a:t>ntpd è client e/o server in funzione della configurazione, fatta su /etc/ntp.conf</a:t>
            </a:r>
          </a:p>
        </p:txBody>
      </p:sp>
    </p:spTree>
    <p:extLst>
      <p:ext uri="{BB962C8B-B14F-4D97-AF65-F5344CB8AC3E}">
        <p14:creationId xmlns:p14="http://schemas.microsoft.com/office/powerpoint/2010/main" val="2486296764"/>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60B0EFB-53ED-4F35-B05D-F658EA021C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5" descr="Sfumatura blu e bianca">
            <a:extLst>
              <a:ext uri="{FF2B5EF4-FFF2-40B4-BE49-F238E27FC236}">
                <a16:creationId xmlns:a16="http://schemas.microsoft.com/office/drawing/2014/main" id="{CEDC0929-2E7F-E8AF-04F3-65D56CED6E04}"/>
              </a:ext>
            </a:extLst>
          </p:cNvPr>
          <p:cNvPicPr>
            <a:picLocks noChangeAspect="1"/>
          </p:cNvPicPr>
          <p:nvPr/>
        </p:nvPicPr>
        <p:blipFill rotWithShape="1">
          <a:blip r:embed="rId2"/>
          <a:srcRect l="36014" r="14582" b="-3"/>
          <a:stretch/>
        </p:blipFill>
        <p:spPr>
          <a:xfrm>
            <a:off x="-7366" y="10"/>
            <a:ext cx="4855591" cy="6857990"/>
          </a:xfrm>
          <a:custGeom>
            <a:avLst/>
            <a:gdLst/>
            <a:ahLst/>
            <a:cxnLst/>
            <a:rect l="l" t="t" r="r" b="b"/>
            <a:pathLst>
              <a:path w="4636517" h="6858000">
                <a:moveTo>
                  <a:pt x="0" y="0"/>
                </a:moveTo>
                <a:lnTo>
                  <a:pt x="4636517" y="0"/>
                </a:lnTo>
                <a:lnTo>
                  <a:pt x="4636517" y="6858000"/>
                </a:lnTo>
                <a:lnTo>
                  <a:pt x="0" y="6858000"/>
                </a:lnTo>
                <a:close/>
              </a:path>
            </a:pathLst>
          </a:custGeom>
        </p:spPr>
      </p:pic>
      <p:sp>
        <p:nvSpPr>
          <p:cNvPr id="12" name="!!Arc">
            <a:extLst>
              <a:ext uri="{FF2B5EF4-FFF2-40B4-BE49-F238E27FC236}">
                <a16:creationId xmlns:a16="http://schemas.microsoft.com/office/drawing/2014/main" id="{835EF3DD-7D43-4A27-8967-A92FD8CC93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73531" y="407987"/>
            <a:ext cx="2987899" cy="2987899"/>
          </a:xfrm>
          <a:prstGeom prst="arc">
            <a:avLst>
              <a:gd name="adj1" fmla="val 16200000"/>
              <a:gd name="adj2" fmla="val 2563720"/>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p:cNvSpPr>
            <a:spLocks noGrp="1"/>
          </p:cNvSpPr>
          <p:nvPr>
            <p:ph type="ctrTitle"/>
          </p:nvPr>
        </p:nvSpPr>
        <p:spPr>
          <a:xfrm>
            <a:off x="5827048" y="407987"/>
            <a:ext cx="5721484" cy="1325563"/>
          </a:xfrm>
        </p:spPr>
        <p:txBody>
          <a:bodyPr>
            <a:normAutofit/>
          </a:bodyPr>
          <a:lstStyle/>
          <a:p>
            <a:r>
              <a:rPr lang="en-US" dirty="0"/>
              <a:t>Strumenti Linux per i servizi di rete</a:t>
            </a:r>
          </a:p>
        </p:txBody>
      </p:sp>
      <p:sp>
        <p:nvSpPr>
          <p:cNvPr id="3" name="Content Placeholder"/>
          <p:cNvSpPr>
            <a:spLocks noGrp="1"/>
          </p:cNvSpPr>
          <p:nvPr>
            <p:ph idx="1"/>
          </p:nvPr>
        </p:nvSpPr>
        <p:spPr>
          <a:xfrm>
            <a:off x="5827048" y="1868487"/>
            <a:ext cx="5721484" cy="4351338"/>
          </a:xfrm>
        </p:spPr>
        <p:txBody>
          <a:bodyPr>
            <a:normAutofit/>
          </a:bodyPr>
          <a:lstStyle/>
          <a:p>
            <a:pPr lvl="0"/>
            <a:r>
              <a:rPr lang="en-US" dirty="0"/>
              <a:t>conresolv-file=&lt;file&gt;</a:t>
            </a:r>
          </a:p>
          <a:p>
            <a:pPr lvl="1"/>
            <a:r>
              <a:rPr lang="en-US" dirty="0"/>
              <a:t>sopprime l'uso di /etc/resolv.conf</a:t>
            </a:r>
          </a:p>
          <a:p>
            <a:pPr lvl="0"/>
            <a:r>
              <a:rPr lang="en-US" dirty="0"/>
              <a:t>conserver= &lt;ipaddr&gt;</a:t>
            </a:r>
          </a:p>
          <a:p>
            <a:pPr lvl="1"/>
            <a:r>
              <a:rPr lang="en-US" dirty="0"/>
              <a:t>si deve aggiungere no-resolv, per evitare uso di /etc/resolv.conf</a:t>
            </a:r>
          </a:p>
        </p:txBody>
      </p:sp>
    </p:spTree>
    <p:extLst>
      <p:ext uri="{BB962C8B-B14F-4D97-AF65-F5344CB8AC3E}">
        <p14:creationId xmlns:p14="http://schemas.microsoft.com/office/powerpoint/2010/main" val="2538303672"/>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60B0EFB-53ED-4F35-B05D-F658EA021C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6D5C0D19-A4CF-D56A-3A6A-56B05A4F15FD}"/>
              </a:ext>
            </a:extLst>
          </p:cNvPr>
          <p:cNvPicPr>
            <a:picLocks noChangeAspect="1"/>
          </p:cNvPicPr>
          <p:nvPr/>
        </p:nvPicPr>
        <p:blipFill rotWithShape="1">
          <a:blip r:embed="rId2"/>
          <a:srcRect l="17510" r="42942" b="4"/>
          <a:stretch/>
        </p:blipFill>
        <p:spPr>
          <a:xfrm>
            <a:off x="-7366" y="10"/>
            <a:ext cx="4855591" cy="6857990"/>
          </a:xfrm>
          <a:custGeom>
            <a:avLst/>
            <a:gdLst/>
            <a:ahLst/>
            <a:cxnLst/>
            <a:rect l="l" t="t" r="r" b="b"/>
            <a:pathLst>
              <a:path w="4636517" h="6858000">
                <a:moveTo>
                  <a:pt x="0" y="0"/>
                </a:moveTo>
                <a:lnTo>
                  <a:pt x="4636517" y="0"/>
                </a:lnTo>
                <a:lnTo>
                  <a:pt x="4636517" y="6858000"/>
                </a:lnTo>
                <a:lnTo>
                  <a:pt x="0" y="6858000"/>
                </a:lnTo>
                <a:close/>
              </a:path>
            </a:pathLst>
          </a:custGeom>
        </p:spPr>
      </p:pic>
      <p:sp>
        <p:nvSpPr>
          <p:cNvPr id="12" name="!!Arc">
            <a:extLst>
              <a:ext uri="{FF2B5EF4-FFF2-40B4-BE49-F238E27FC236}">
                <a16:creationId xmlns:a16="http://schemas.microsoft.com/office/drawing/2014/main" id="{835EF3DD-7D43-4A27-8967-A92FD8CC93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73531" y="407987"/>
            <a:ext cx="2987899" cy="2987899"/>
          </a:xfrm>
          <a:prstGeom prst="arc">
            <a:avLst>
              <a:gd name="adj1" fmla="val 16200000"/>
              <a:gd name="adj2" fmla="val 2563720"/>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p:cNvSpPr>
            <a:spLocks noGrp="1"/>
          </p:cNvSpPr>
          <p:nvPr>
            <p:ph type="ctrTitle"/>
          </p:nvPr>
        </p:nvSpPr>
        <p:spPr>
          <a:xfrm>
            <a:off x="5827048" y="407987"/>
            <a:ext cx="5721484" cy="1325563"/>
          </a:xfrm>
        </p:spPr>
        <p:txBody>
          <a:bodyPr>
            <a:normAutofit/>
          </a:bodyPr>
          <a:lstStyle/>
          <a:p>
            <a:r>
              <a:rPr lang="en-US" dirty="0"/>
              <a:t>Strumenti Linux per i servizi di rete</a:t>
            </a:r>
          </a:p>
        </p:txBody>
      </p:sp>
      <p:sp>
        <p:nvSpPr>
          <p:cNvPr id="3" name="Content Placeholder"/>
          <p:cNvSpPr>
            <a:spLocks noGrp="1"/>
          </p:cNvSpPr>
          <p:nvPr>
            <p:ph idx="1"/>
          </p:nvPr>
        </p:nvSpPr>
        <p:spPr>
          <a:xfrm>
            <a:off x="5827048" y="1868487"/>
            <a:ext cx="5721484" cy="4351338"/>
          </a:xfrm>
        </p:spPr>
        <p:txBody>
          <a:bodyPr>
            <a:normAutofit/>
          </a:bodyPr>
          <a:lstStyle/>
          <a:p>
            <a:pPr lvl="0"/>
            <a:r>
              <a:rPr lang="en-US" dirty="0"/>
              <a:t>DHCP</a:t>
            </a:r>
          </a:p>
          <a:p>
            <a:pPr lvl="1"/>
            <a:r>
              <a:rPr lang="en-US" dirty="0"/>
              <a:t>Pacchetto isc-dhcp-clientfornisce comando dhclient, che lanciato senza parametri avvia un demone che tenta di configurare tutte le interfacce</a:t>
            </a:r>
          </a:p>
          <a:p>
            <a:pPr lvl="1"/>
            <a:r>
              <a:rPr lang="en-US" dirty="0"/>
              <a:t>File /etc/dhcp/dhclient.conf per parametri impostabili</a:t>
            </a:r>
          </a:p>
          <a:p>
            <a:pPr lvl="1"/>
            <a:r>
              <a:rPr lang="en-US" dirty="0"/>
              <a:t>Hook per esecuzione automatica di script al cambio di stato interfaccia, nelle dir</a:t>
            </a:r>
          </a:p>
          <a:p>
            <a:pPr lvl="2"/>
            <a:r>
              <a:rPr lang="en-US" dirty="0"/>
              <a:t>/etc/dchp/dhclient-enter-hooks.d/*</a:t>
            </a:r>
          </a:p>
          <a:p>
            <a:pPr lvl="2"/>
            <a:r>
              <a:rPr lang="en-US" dirty="0"/>
              <a:t>/etc/dhcp/dhclient-exit-hooks.d/*</a:t>
            </a:r>
          </a:p>
        </p:txBody>
      </p:sp>
    </p:spTree>
    <p:extLst>
      <p:ext uri="{BB962C8B-B14F-4D97-AF65-F5344CB8AC3E}">
        <p14:creationId xmlns:p14="http://schemas.microsoft.com/office/powerpoint/2010/main" val="420834944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60B0EFB-53ED-4F35-B05D-F658EA021C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5" descr="Pile di documenti">
            <a:extLst>
              <a:ext uri="{FF2B5EF4-FFF2-40B4-BE49-F238E27FC236}">
                <a16:creationId xmlns:a16="http://schemas.microsoft.com/office/drawing/2014/main" id="{4DB7517F-7E88-7CA0-FE6D-4ACA7C588779}"/>
              </a:ext>
            </a:extLst>
          </p:cNvPr>
          <p:cNvPicPr>
            <a:picLocks noChangeAspect="1"/>
          </p:cNvPicPr>
          <p:nvPr/>
        </p:nvPicPr>
        <p:blipFill rotWithShape="1">
          <a:blip r:embed="rId2"/>
          <a:srcRect l="24122" r="22779" b="4"/>
          <a:stretch/>
        </p:blipFill>
        <p:spPr>
          <a:xfrm>
            <a:off x="-7366" y="10"/>
            <a:ext cx="4855591" cy="6857990"/>
          </a:xfrm>
          <a:custGeom>
            <a:avLst/>
            <a:gdLst/>
            <a:ahLst/>
            <a:cxnLst/>
            <a:rect l="l" t="t" r="r" b="b"/>
            <a:pathLst>
              <a:path w="4636517" h="6858000">
                <a:moveTo>
                  <a:pt x="0" y="0"/>
                </a:moveTo>
                <a:lnTo>
                  <a:pt x="4636517" y="0"/>
                </a:lnTo>
                <a:lnTo>
                  <a:pt x="4636517" y="6858000"/>
                </a:lnTo>
                <a:lnTo>
                  <a:pt x="0" y="6858000"/>
                </a:lnTo>
                <a:close/>
              </a:path>
            </a:pathLst>
          </a:custGeom>
        </p:spPr>
      </p:pic>
      <p:sp>
        <p:nvSpPr>
          <p:cNvPr id="12" name="!!Arc">
            <a:extLst>
              <a:ext uri="{FF2B5EF4-FFF2-40B4-BE49-F238E27FC236}">
                <a16:creationId xmlns:a16="http://schemas.microsoft.com/office/drawing/2014/main" id="{835EF3DD-7D43-4A27-8967-A92FD8CC93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73531" y="407987"/>
            <a:ext cx="2987899" cy="2987899"/>
          </a:xfrm>
          <a:prstGeom prst="arc">
            <a:avLst>
              <a:gd name="adj1" fmla="val 16200000"/>
              <a:gd name="adj2" fmla="val 2563720"/>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p:cNvSpPr>
            <a:spLocks noGrp="1"/>
          </p:cNvSpPr>
          <p:nvPr>
            <p:ph type="ctrTitle"/>
          </p:nvPr>
        </p:nvSpPr>
        <p:spPr>
          <a:xfrm>
            <a:off x="5827048" y="407987"/>
            <a:ext cx="5721484" cy="1325563"/>
          </a:xfrm>
        </p:spPr>
        <p:txBody>
          <a:bodyPr>
            <a:normAutofit/>
          </a:bodyPr>
          <a:lstStyle/>
          <a:p>
            <a:r>
              <a:rPr lang="en-US" dirty="0"/>
              <a:t>Strumenti Linux per i servizi di rete</a:t>
            </a:r>
          </a:p>
        </p:txBody>
      </p:sp>
      <p:sp>
        <p:nvSpPr>
          <p:cNvPr id="3" name="Content Placeholder"/>
          <p:cNvSpPr>
            <a:spLocks noGrp="1"/>
          </p:cNvSpPr>
          <p:nvPr>
            <p:ph idx="1"/>
          </p:nvPr>
        </p:nvSpPr>
        <p:spPr>
          <a:xfrm>
            <a:off x="5827048" y="1868487"/>
            <a:ext cx="5721484" cy="4351338"/>
          </a:xfrm>
        </p:spPr>
        <p:txBody>
          <a:bodyPr>
            <a:normAutofit/>
          </a:bodyPr>
          <a:lstStyle/>
          <a:p>
            <a:pPr lvl="0"/>
            <a:r>
              <a:rPr lang="en-US" sz="1300" dirty="0"/>
              <a:t>zeroconf</a:t>
            </a:r>
          </a:p>
          <a:p>
            <a:pPr lvl="1"/>
            <a:r>
              <a:rPr lang="en-US" sz="1300" dirty="0"/>
              <a:t>framework avahioffre stack completo mDNS/DNS-SD con API per integrazione delle funzionalità con qualsiasi programma C; un demone per gestire registrazione nuovi servizi in modo orchestrato da qualsiasi programma non scritto in C ; un client/wrapper C che semplifica uso di D-Bus; adattatori per integrare le API di avahi negli event loop dei sistemi grafici come GNOME e KDE</a:t>
            </a:r>
          </a:p>
          <a:p>
            <a:pPr lvl="1"/>
            <a:r>
              <a:rPr lang="en-US" sz="1300" dirty="0"/>
              <a:t>il demone è responsabile ad esempio della scoperta automatica di stampanti in una rete locale</a:t>
            </a:r>
          </a:p>
          <a:p>
            <a:pPr lvl="1"/>
            <a:r>
              <a:rPr lang="en-US" sz="1300" dirty="0"/>
              <a:t>sono disponibili pacchetti con strumenti per svolgere funzioni singole specifiche</a:t>
            </a:r>
          </a:p>
          <a:p>
            <a:pPr lvl="0"/>
            <a:r>
              <a:rPr lang="en-US" sz="1300" dirty="0"/>
              <a:t>link local</a:t>
            </a:r>
          </a:p>
          <a:p>
            <a:pPr lvl="1"/>
            <a:r>
              <a:rPr lang="en-US" sz="1300" dirty="0"/>
              <a:t>pacchetto avahi-autoipdfornisce comando omonimo che implementa IPv4 Link Local, mediante demone indipendente, oppure, nel file /etc/network/interfaces</a:t>
            </a:r>
          </a:p>
        </p:txBody>
      </p:sp>
    </p:spTree>
    <p:extLst>
      <p:ext uri="{BB962C8B-B14F-4D97-AF65-F5344CB8AC3E}">
        <p14:creationId xmlns:p14="http://schemas.microsoft.com/office/powerpoint/2010/main" val="2034311257"/>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60B0EFB-53ED-4F35-B05D-F658EA021C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5" descr="Strumenti da lavoro e forniture">
            <a:extLst>
              <a:ext uri="{FF2B5EF4-FFF2-40B4-BE49-F238E27FC236}">
                <a16:creationId xmlns:a16="http://schemas.microsoft.com/office/drawing/2014/main" id="{30CC22CE-1481-6B47-441A-DCD2BB43447D}"/>
              </a:ext>
            </a:extLst>
          </p:cNvPr>
          <p:cNvPicPr>
            <a:picLocks noChangeAspect="1"/>
          </p:cNvPicPr>
          <p:nvPr/>
        </p:nvPicPr>
        <p:blipFill rotWithShape="1">
          <a:blip r:embed="rId2"/>
          <a:srcRect l="27196" r="25613" b="-3"/>
          <a:stretch/>
        </p:blipFill>
        <p:spPr>
          <a:xfrm>
            <a:off x="-7366" y="10"/>
            <a:ext cx="4855591" cy="6857990"/>
          </a:xfrm>
          <a:custGeom>
            <a:avLst/>
            <a:gdLst/>
            <a:ahLst/>
            <a:cxnLst/>
            <a:rect l="l" t="t" r="r" b="b"/>
            <a:pathLst>
              <a:path w="4636517" h="6858000">
                <a:moveTo>
                  <a:pt x="0" y="0"/>
                </a:moveTo>
                <a:lnTo>
                  <a:pt x="4636517" y="0"/>
                </a:lnTo>
                <a:lnTo>
                  <a:pt x="4636517" y="6858000"/>
                </a:lnTo>
                <a:lnTo>
                  <a:pt x="0" y="6858000"/>
                </a:lnTo>
                <a:close/>
              </a:path>
            </a:pathLst>
          </a:custGeom>
        </p:spPr>
      </p:pic>
      <p:sp>
        <p:nvSpPr>
          <p:cNvPr id="12" name="!!Arc">
            <a:extLst>
              <a:ext uri="{FF2B5EF4-FFF2-40B4-BE49-F238E27FC236}">
                <a16:creationId xmlns:a16="http://schemas.microsoft.com/office/drawing/2014/main" id="{835EF3DD-7D43-4A27-8967-A92FD8CC93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73531" y="407987"/>
            <a:ext cx="2987899" cy="2987899"/>
          </a:xfrm>
          <a:prstGeom prst="arc">
            <a:avLst>
              <a:gd name="adj1" fmla="val 16200000"/>
              <a:gd name="adj2" fmla="val 2563720"/>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p:cNvSpPr>
            <a:spLocks noGrp="1"/>
          </p:cNvSpPr>
          <p:nvPr>
            <p:ph type="ctrTitle"/>
          </p:nvPr>
        </p:nvSpPr>
        <p:spPr>
          <a:xfrm>
            <a:off x="5827048" y="407987"/>
            <a:ext cx="5721484" cy="1325563"/>
          </a:xfrm>
        </p:spPr>
        <p:txBody>
          <a:bodyPr>
            <a:normAutofit/>
          </a:bodyPr>
          <a:lstStyle/>
          <a:p>
            <a:r>
              <a:rPr lang="en-US" dirty="0"/>
              <a:t>Strumenti Linux per i servizi di rete</a:t>
            </a:r>
          </a:p>
        </p:txBody>
      </p:sp>
      <p:sp>
        <p:nvSpPr>
          <p:cNvPr id="3" name="Content Placeholder"/>
          <p:cNvSpPr>
            <a:spLocks noGrp="1"/>
          </p:cNvSpPr>
          <p:nvPr>
            <p:ph idx="1"/>
          </p:nvPr>
        </p:nvSpPr>
        <p:spPr>
          <a:xfrm>
            <a:off x="5827048" y="1868487"/>
            <a:ext cx="5721484" cy="4351338"/>
          </a:xfrm>
        </p:spPr>
        <p:txBody>
          <a:bodyPr>
            <a:normAutofit/>
          </a:bodyPr>
          <a:lstStyle/>
          <a:p>
            <a:pPr lvl="0"/>
            <a:r>
              <a:rPr lang="en-US" dirty="0"/>
              <a:t>ad ogni cambio stato dell'interfaccia invoca /etc/avahi/avahi-autoipd.action</a:t>
            </a:r>
          </a:p>
          <a:p>
            <a:pPr lvl="0"/>
            <a:r>
              <a:rPr lang="en-US" dirty="0"/>
              <a:t>può essere usato come fallback se DCHP fallisce</a:t>
            </a:r>
          </a:p>
        </p:txBody>
      </p:sp>
    </p:spTree>
    <p:extLst>
      <p:ext uri="{BB962C8B-B14F-4D97-AF65-F5344CB8AC3E}">
        <p14:creationId xmlns:p14="http://schemas.microsoft.com/office/powerpoint/2010/main" val="1314378308"/>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45D489D-16E1-484D-867B-144368D74B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49A496F5-B01E-4BF8-9D1E-C4E53B6F96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2257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Arc 13">
            <a:extLst>
              <a:ext uri="{FF2B5EF4-FFF2-40B4-BE49-F238E27FC236}">
                <a16:creationId xmlns:a16="http://schemas.microsoft.com/office/drawing/2014/main" id="{6E895C8D-1379-40B8-8B1B-B6F5AEAF0A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746107">
            <a:off x="2906963" y="1348064"/>
            <a:ext cx="2987899" cy="2987899"/>
          </a:xfrm>
          <a:prstGeom prst="arc">
            <a:avLst>
              <a:gd name="adj1" fmla="val 14612914"/>
              <a:gd name="adj2" fmla="val 0"/>
            </a:avLst>
          </a:prstGeom>
          <a:ln w="127000" cap="rnd">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p:cNvSpPr>
            <a:spLocks noGrp="1"/>
          </p:cNvSpPr>
          <p:nvPr>
            <p:ph type="ctrTitle"/>
          </p:nvPr>
        </p:nvSpPr>
        <p:spPr>
          <a:xfrm>
            <a:off x="838200" y="643467"/>
            <a:ext cx="2951205" cy="5571066"/>
          </a:xfrm>
        </p:spPr>
        <p:txBody>
          <a:bodyPr>
            <a:normAutofit/>
          </a:bodyPr>
          <a:lstStyle/>
          <a:p>
            <a:r>
              <a:rPr lang="en-US">
                <a:solidFill>
                  <a:srgbClr val="FFFFFF"/>
                </a:solidFill>
              </a:rPr>
              <a:t>SNMP</a:t>
            </a:r>
          </a:p>
        </p:txBody>
      </p:sp>
      <p:graphicFrame>
        <p:nvGraphicFramePr>
          <p:cNvPr id="6" name="Content Placeholder">
            <a:extLst>
              <a:ext uri="{FF2B5EF4-FFF2-40B4-BE49-F238E27FC236}">
                <a16:creationId xmlns:a16="http://schemas.microsoft.com/office/drawing/2014/main" id="{C3BE8A8B-0646-42FB-44C6-553CDA2FB586}"/>
              </a:ext>
            </a:extLst>
          </p:cNvPr>
          <p:cNvGraphicFramePr>
            <a:graphicFrameLocks noGrp="1"/>
          </p:cNvGraphicFramePr>
          <p:nvPr>
            <p:ph idx="1"/>
            <p:extLst>
              <p:ext uri="{D42A27DB-BD31-4B8C-83A1-F6EECF244321}">
                <p14:modId xmlns:p14="http://schemas.microsoft.com/office/powerpoint/2010/main" val="1285122029"/>
              </p:ext>
            </p:extLst>
          </p:nvPr>
        </p:nvGraphicFramePr>
        <p:xfrm>
          <a:off x="5237018" y="653693"/>
          <a:ext cx="6303729" cy="556083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673375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45D489D-16E1-484D-867B-144368D74B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49A496F5-B01E-4BF8-9D1E-C4E53B6F96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2257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Arc 13">
            <a:extLst>
              <a:ext uri="{FF2B5EF4-FFF2-40B4-BE49-F238E27FC236}">
                <a16:creationId xmlns:a16="http://schemas.microsoft.com/office/drawing/2014/main" id="{6E895C8D-1379-40B8-8B1B-B6F5AEAF0A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746107">
            <a:off x="2906963" y="1348064"/>
            <a:ext cx="2987899" cy="2987899"/>
          </a:xfrm>
          <a:prstGeom prst="arc">
            <a:avLst>
              <a:gd name="adj1" fmla="val 14612914"/>
              <a:gd name="adj2" fmla="val 0"/>
            </a:avLst>
          </a:prstGeom>
          <a:ln w="127000" cap="rnd">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p:cNvSpPr>
            <a:spLocks noGrp="1"/>
          </p:cNvSpPr>
          <p:nvPr>
            <p:ph type="ctrTitle"/>
          </p:nvPr>
        </p:nvSpPr>
        <p:spPr>
          <a:xfrm>
            <a:off x="838200" y="643467"/>
            <a:ext cx="2951205" cy="5571066"/>
          </a:xfrm>
        </p:spPr>
        <p:txBody>
          <a:bodyPr>
            <a:normAutofit/>
          </a:bodyPr>
          <a:lstStyle/>
          <a:p>
            <a:r>
              <a:rPr lang="en-US">
                <a:solidFill>
                  <a:srgbClr val="FFFFFF"/>
                </a:solidFill>
              </a:rPr>
              <a:t>Pacchetti</a:t>
            </a:r>
          </a:p>
        </p:txBody>
      </p:sp>
      <p:graphicFrame>
        <p:nvGraphicFramePr>
          <p:cNvPr id="6" name="Content Placeholder">
            <a:extLst>
              <a:ext uri="{FF2B5EF4-FFF2-40B4-BE49-F238E27FC236}">
                <a16:creationId xmlns:a16="http://schemas.microsoft.com/office/drawing/2014/main" id="{7DA31626-E999-4BD6-CABA-65CCE82DDB6D}"/>
              </a:ext>
            </a:extLst>
          </p:cNvPr>
          <p:cNvGraphicFramePr>
            <a:graphicFrameLocks noGrp="1"/>
          </p:cNvGraphicFramePr>
          <p:nvPr>
            <p:ph idx="1"/>
            <p:extLst>
              <p:ext uri="{D42A27DB-BD31-4B8C-83A1-F6EECF244321}">
                <p14:modId xmlns:p14="http://schemas.microsoft.com/office/powerpoint/2010/main" val="2943679174"/>
              </p:ext>
            </p:extLst>
          </p:nvPr>
        </p:nvGraphicFramePr>
        <p:xfrm>
          <a:off x="5237018" y="653693"/>
          <a:ext cx="6303729" cy="556083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7698123"/>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60B0EFB-53ED-4F35-B05D-F658EA021C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5" descr="Dispositivo mobile con app">
            <a:extLst>
              <a:ext uri="{FF2B5EF4-FFF2-40B4-BE49-F238E27FC236}">
                <a16:creationId xmlns:a16="http://schemas.microsoft.com/office/drawing/2014/main" id="{30EB7A3F-6DFB-DA1D-9AB5-6A4AD3294DF2}"/>
              </a:ext>
            </a:extLst>
          </p:cNvPr>
          <p:cNvPicPr>
            <a:picLocks noChangeAspect="1"/>
          </p:cNvPicPr>
          <p:nvPr/>
        </p:nvPicPr>
        <p:blipFill rotWithShape="1">
          <a:blip r:embed="rId2"/>
          <a:srcRect l="49890" r="10283" b="-2"/>
          <a:stretch/>
        </p:blipFill>
        <p:spPr>
          <a:xfrm>
            <a:off x="-7366" y="10"/>
            <a:ext cx="4855591" cy="6857990"/>
          </a:xfrm>
          <a:custGeom>
            <a:avLst/>
            <a:gdLst/>
            <a:ahLst/>
            <a:cxnLst/>
            <a:rect l="l" t="t" r="r" b="b"/>
            <a:pathLst>
              <a:path w="4636517" h="6858000">
                <a:moveTo>
                  <a:pt x="0" y="0"/>
                </a:moveTo>
                <a:lnTo>
                  <a:pt x="4636517" y="0"/>
                </a:lnTo>
                <a:lnTo>
                  <a:pt x="4636517" y="6858000"/>
                </a:lnTo>
                <a:lnTo>
                  <a:pt x="0" y="6858000"/>
                </a:lnTo>
                <a:close/>
              </a:path>
            </a:pathLst>
          </a:custGeom>
        </p:spPr>
      </p:pic>
      <p:sp>
        <p:nvSpPr>
          <p:cNvPr id="12" name="!!Arc">
            <a:extLst>
              <a:ext uri="{FF2B5EF4-FFF2-40B4-BE49-F238E27FC236}">
                <a16:creationId xmlns:a16="http://schemas.microsoft.com/office/drawing/2014/main" id="{835EF3DD-7D43-4A27-8967-A92FD8CC93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73531" y="407987"/>
            <a:ext cx="2987899" cy="2987899"/>
          </a:xfrm>
          <a:prstGeom prst="arc">
            <a:avLst>
              <a:gd name="adj1" fmla="val 16200000"/>
              <a:gd name="adj2" fmla="val 2563720"/>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p:cNvSpPr>
            <a:spLocks noGrp="1"/>
          </p:cNvSpPr>
          <p:nvPr>
            <p:ph type="ctrTitle"/>
          </p:nvPr>
        </p:nvSpPr>
        <p:spPr>
          <a:xfrm>
            <a:off x="5827048" y="407987"/>
            <a:ext cx="5721484" cy="1325563"/>
          </a:xfrm>
        </p:spPr>
        <p:txBody>
          <a:bodyPr>
            <a:normAutofit/>
          </a:bodyPr>
          <a:lstStyle/>
          <a:p>
            <a:r>
              <a:rPr lang="en-US" dirty="0"/>
              <a:t>Modello dei dati: OID e MIB</a:t>
            </a:r>
          </a:p>
        </p:txBody>
      </p:sp>
      <p:sp>
        <p:nvSpPr>
          <p:cNvPr id="3" name="Content Placeholder"/>
          <p:cNvSpPr>
            <a:spLocks noGrp="1"/>
          </p:cNvSpPr>
          <p:nvPr>
            <p:ph idx="1"/>
          </p:nvPr>
        </p:nvSpPr>
        <p:spPr>
          <a:xfrm>
            <a:off x="5827048" y="1868487"/>
            <a:ext cx="5721484" cy="4351338"/>
          </a:xfrm>
        </p:spPr>
        <p:txBody>
          <a:bodyPr>
            <a:normAutofit/>
          </a:bodyPr>
          <a:lstStyle/>
          <a:p>
            <a:pPr lvl="0"/>
            <a:r>
              <a:rPr lang="en-US" dirty="0"/>
              <a:t>da un lato è una collezione teorica che mi dice come sono identificati e definiti anche tutti gli oggetti del mondo ; quindi descrizione dell'intero albero globale degli OID</a:t>
            </a:r>
          </a:p>
          <a:p>
            <a:pPr lvl="0"/>
            <a:r>
              <a:rPr lang="en-US" dirty="0"/>
              <a:t>dall'altro lato, comprato un apparato, mi chiedo qual è il MIB che descrive proprietà di quell'apparato: sarà un sottoalbero di quello globale, fatto di pezzetti di quello globale</a:t>
            </a:r>
          </a:p>
        </p:txBody>
      </p:sp>
    </p:spTree>
    <p:extLst>
      <p:ext uri="{BB962C8B-B14F-4D97-AF65-F5344CB8AC3E}">
        <p14:creationId xmlns:p14="http://schemas.microsoft.com/office/powerpoint/2010/main" val="310757820"/>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60B0EFB-53ED-4F35-B05D-F658EA021C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5" descr="Tavola periodica degli elementi">
            <a:extLst>
              <a:ext uri="{FF2B5EF4-FFF2-40B4-BE49-F238E27FC236}">
                <a16:creationId xmlns:a16="http://schemas.microsoft.com/office/drawing/2014/main" id="{E09ECB6A-FA32-AF99-D46C-43C08B609FBF}"/>
              </a:ext>
            </a:extLst>
          </p:cNvPr>
          <p:cNvPicPr>
            <a:picLocks noChangeAspect="1"/>
          </p:cNvPicPr>
          <p:nvPr/>
        </p:nvPicPr>
        <p:blipFill rotWithShape="1">
          <a:blip r:embed="rId2"/>
          <a:srcRect l="28662" r="25945" b="225"/>
          <a:stretch/>
        </p:blipFill>
        <p:spPr>
          <a:xfrm>
            <a:off x="-7366" y="10"/>
            <a:ext cx="4855591" cy="6857990"/>
          </a:xfrm>
          <a:custGeom>
            <a:avLst/>
            <a:gdLst/>
            <a:ahLst/>
            <a:cxnLst/>
            <a:rect l="l" t="t" r="r" b="b"/>
            <a:pathLst>
              <a:path w="4636517" h="6858000">
                <a:moveTo>
                  <a:pt x="0" y="0"/>
                </a:moveTo>
                <a:lnTo>
                  <a:pt x="4636517" y="0"/>
                </a:lnTo>
                <a:lnTo>
                  <a:pt x="4636517" y="6858000"/>
                </a:lnTo>
                <a:lnTo>
                  <a:pt x="0" y="6858000"/>
                </a:lnTo>
                <a:close/>
              </a:path>
            </a:pathLst>
          </a:custGeom>
        </p:spPr>
      </p:pic>
      <p:sp>
        <p:nvSpPr>
          <p:cNvPr id="12" name="!!Arc">
            <a:extLst>
              <a:ext uri="{FF2B5EF4-FFF2-40B4-BE49-F238E27FC236}">
                <a16:creationId xmlns:a16="http://schemas.microsoft.com/office/drawing/2014/main" id="{835EF3DD-7D43-4A27-8967-A92FD8CC93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73531" y="407987"/>
            <a:ext cx="2987899" cy="2987899"/>
          </a:xfrm>
          <a:prstGeom prst="arc">
            <a:avLst>
              <a:gd name="adj1" fmla="val 16200000"/>
              <a:gd name="adj2" fmla="val 2563720"/>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p:cNvSpPr>
            <a:spLocks noGrp="1"/>
          </p:cNvSpPr>
          <p:nvPr>
            <p:ph type="ctrTitle"/>
          </p:nvPr>
        </p:nvSpPr>
        <p:spPr>
          <a:xfrm>
            <a:off x="5827048" y="407987"/>
            <a:ext cx="5721484" cy="1325563"/>
          </a:xfrm>
        </p:spPr>
        <p:txBody>
          <a:bodyPr>
            <a:normAutofit/>
          </a:bodyPr>
          <a:lstStyle/>
          <a:p>
            <a:r>
              <a:rPr lang="en-US" dirty="0"/>
              <a:t>Modello dei dati: OID e MIB</a:t>
            </a:r>
          </a:p>
        </p:txBody>
      </p:sp>
      <p:sp>
        <p:nvSpPr>
          <p:cNvPr id="3" name="Content Placeholder"/>
          <p:cNvSpPr>
            <a:spLocks noGrp="1"/>
          </p:cNvSpPr>
          <p:nvPr>
            <p:ph idx="1"/>
          </p:nvPr>
        </p:nvSpPr>
        <p:spPr>
          <a:xfrm>
            <a:off x="5827048" y="1868487"/>
            <a:ext cx="5721484" cy="4351338"/>
          </a:xfrm>
        </p:spPr>
        <p:txBody>
          <a:bodyPr>
            <a:normAutofit/>
          </a:bodyPr>
          <a:lstStyle/>
          <a:p>
            <a:pPr lvl="0"/>
            <a:r>
              <a:rPr lang="en-US" dirty="0"/>
              <a:t>Tipi di dato semplici</a:t>
            </a:r>
          </a:p>
          <a:p>
            <a:pPr lvl="1"/>
            <a:r>
              <a:rPr lang="en-US" dirty="0"/>
              <a:t>interi a 32 bit con segno</a:t>
            </a:r>
          </a:p>
          <a:p>
            <a:pPr lvl="1"/>
            <a:r>
              <a:rPr lang="en-US" dirty="0"/>
              <a:t>stringhe di byte</a:t>
            </a:r>
          </a:p>
          <a:p>
            <a:pPr lvl="1"/>
            <a:r>
              <a:rPr lang="en-US" dirty="0"/>
              <a:t>OID</a:t>
            </a:r>
          </a:p>
        </p:txBody>
      </p:sp>
    </p:spTree>
    <p:extLst>
      <p:ext uri="{BB962C8B-B14F-4D97-AF65-F5344CB8AC3E}">
        <p14:creationId xmlns:p14="http://schemas.microsoft.com/office/powerpoint/2010/main" val="431018444"/>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60B0EFB-53ED-4F35-B05D-F658EA021C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5" descr="Gocciolina d'acqua su un petalo">
            <a:extLst>
              <a:ext uri="{FF2B5EF4-FFF2-40B4-BE49-F238E27FC236}">
                <a16:creationId xmlns:a16="http://schemas.microsoft.com/office/drawing/2014/main" id="{759E47BA-E4D3-6081-C7E4-0BB146C9FC58}"/>
              </a:ext>
            </a:extLst>
          </p:cNvPr>
          <p:cNvPicPr>
            <a:picLocks noChangeAspect="1"/>
          </p:cNvPicPr>
          <p:nvPr/>
        </p:nvPicPr>
        <p:blipFill rotWithShape="1">
          <a:blip r:embed="rId2"/>
          <a:srcRect l="16459" r="43714" b="-2"/>
          <a:stretch/>
        </p:blipFill>
        <p:spPr>
          <a:xfrm>
            <a:off x="-7366" y="10"/>
            <a:ext cx="4855591" cy="6857990"/>
          </a:xfrm>
          <a:custGeom>
            <a:avLst/>
            <a:gdLst/>
            <a:ahLst/>
            <a:cxnLst/>
            <a:rect l="l" t="t" r="r" b="b"/>
            <a:pathLst>
              <a:path w="4636517" h="6858000">
                <a:moveTo>
                  <a:pt x="0" y="0"/>
                </a:moveTo>
                <a:lnTo>
                  <a:pt x="4636517" y="0"/>
                </a:lnTo>
                <a:lnTo>
                  <a:pt x="4636517" y="6858000"/>
                </a:lnTo>
                <a:lnTo>
                  <a:pt x="0" y="6858000"/>
                </a:lnTo>
                <a:close/>
              </a:path>
            </a:pathLst>
          </a:custGeom>
        </p:spPr>
      </p:pic>
      <p:sp>
        <p:nvSpPr>
          <p:cNvPr id="12" name="!!Arc">
            <a:extLst>
              <a:ext uri="{FF2B5EF4-FFF2-40B4-BE49-F238E27FC236}">
                <a16:creationId xmlns:a16="http://schemas.microsoft.com/office/drawing/2014/main" id="{835EF3DD-7D43-4A27-8967-A92FD8CC93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73531" y="407987"/>
            <a:ext cx="2987899" cy="2987899"/>
          </a:xfrm>
          <a:prstGeom prst="arc">
            <a:avLst>
              <a:gd name="adj1" fmla="val 16200000"/>
              <a:gd name="adj2" fmla="val 2563720"/>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p:cNvSpPr>
            <a:spLocks noGrp="1"/>
          </p:cNvSpPr>
          <p:nvPr>
            <p:ph type="ctrTitle"/>
          </p:nvPr>
        </p:nvSpPr>
        <p:spPr>
          <a:xfrm>
            <a:off x="5827048" y="407987"/>
            <a:ext cx="5721484" cy="1325563"/>
          </a:xfrm>
        </p:spPr>
        <p:txBody>
          <a:bodyPr>
            <a:normAutofit/>
          </a:bodyPr>
          <a:lstStyle/>
          <a:p>
            <a:r>
              <a:rPr lang="en-US" dirty="0"/>
              <a:t>Modello dei dati: OID e MIB</a:t>
            </a:r>
          </a:p>
        </p:txBody>
      </p:sp>
      <p:sp>
        <p:nvSpPr>
          <p:cNvPr id="3" name="Content Placeholder"/>
          <p:cNvSpPr>
            <a:spLocks noGrp="1"/>
          </p:cNvSpPr>
          <p:nvPr>
            <p:ph idx="1"/>
          </p:nvPr>
        </p:nvSpPr>
        <p:spPr>
          <a:xfrm>
            <a:off x="5827048" y="1868487"/>
            <a:ext cx="5721484" cy="4351338"/>
          </a:xfrm>
        </p:spPr>
        <p:txBody>
          <a:bodyPr>
            <a:normAutofit/>
          </a:bodyPr>
          <a:lstStyle/>
          <a:p>
            <a:pPr lvl="0"/>
            <a:r>
              <a:rPr lang="en-US" sz="1400" dirty="0"/>
              <a:t>Tipi di dato application-wide</a:t>
            </a:r>
          </a:p>
          <a:p>
            <a:pPr lvl="1"/>
            <a:r>
              <a:rPr lang="en-US" sz="1400" dirty="0"/>
              <a:t>network addresses: come IPv4, come generiche stringhe di byte</a:t>
            </a:r>
          </a:p>
          <a:p>
            <a:pPr lvl="1"/>
            <a:r>
              <a:rPr lang="en-US" sz="1400" dirty="0"/>
              <a:t>counters: interi a 32/64 bit positivi e crescenti , rollover a zero</a:t>
            </a:r>
          </a:p>
          <a:p>
            <a:pPr lvl="1"/>
            <a:r>
              <a:rPr lang="en-US" sz="1400" dirty="0"/>
              <a:t>gauges: interi non negativi con limiti minimo e massimo</a:t>
            </a:r>
          </a:p>
          <a:p>
            <a:pPr lvl="1"/>
            <a:r>
              <a:rPr lang="en-US" sz="1400" dirty="0"/>
              <a:t>time ticks: centesimi di secondo trascorsi da un dato evento</a:t>
            </a:r>
          </a:p>
          <a:p>
            <a:pPr lvl="1"/>
            <a:r>
              <a:rPr lang="en-US" sz="1400" dirty="0"/>
              <a:t>opaques: stringhe arbitrarie senza controllo di sintassi</a:t>
            </a:r>
          </a:p>
          <a:p>
            <a:pPr lvl="1"/>
            <a:r>
              <a:rPr lang="en-US" sz="1400" dirty="0"/>
              <a:t>integers e unsigned integers: ridefiniscono gli interi per avere precisione arbitraria</a:t>
            </a:r>
          </a:p>
          <a:p>
            <a:pPr lvl="1"/>
            <a:r>
              <a:rPr lang="en-US" sz="1400" dirty="0"/>
              <a:t>bit strings: stringhe di bit singolarmente identificati</a:t>
            </a:r>
          </a:p>
          <a:p>
            <a:pPr lvl="0"/>
            <a:r>
              <a:rPr lang="en-US" sz="1400" dirty="0"/>
              <a:t>l'OID rappresenta in astratto la proprietà : es</a:t>
            </a:r>
          </a:p>
        </p:txBody>
      </p:sp>
    </p:spTree>
    <p:extLst>
      <p:ext uri="{BB962C8B-B14F-4D97-AF65-F5344CB8AC3E}">
        <p14:creationId xmlns:p14="http://schemas.microsoft.com/office/powerpoint/2010/main" val="1801107824"/>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45D489D-16E1-484D-867B-144368D74B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49A496F5-B01E-4BF8-9D1E-C4E53B6F96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2257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Arc 13">
            <a:extLst>
              <a:ext uri="{FF2B5EF4-FFF2-40B4-BE49-F238E27FC236}">
                <a16:creationId xmlns:a16="http://schemas.microsoft.com/office/drawing/2014/main" id="{6E895C8D-1379-40B8-8B1B-B6F5AEAF0A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746107">
            <a:off x="2906963" y="1348064"/>
            <a:ext cx="2987899" cy="2987899"/>
          </a:xfrm>
          <a:prstGeom prst="arc">
            <a:avLst>
              <a:gd name="adj1" fmla="val 14612914"/>
              <a:gd name="adj2" fmla="val 0"/>
            </a:avLst>
          </a:prstGeom>
          <a:ln w="127000" cap="rnd">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p:cNvSpPr>
            <a:spLocks noGrp="1"/>
          </p:cNvSpPr>
          <p:nvPr>
            <p:ph type="ctrTitle"/>
          </p:nvPr>
        </p:nvSpPr>
        <p:spPr>
          <a:xfrm>
            <a:off x="838200" y="643467"/>
            <a:ext cx="2951205" cy="5571066"/>
          </a:xfrm>
        </p:spPr>
        <p:txBody>
          <a:bodyPr>
            <a:normAutofit/>
          </a:bodyPr>
          <a:lstStyle/>
          <a:p>
            <a:r>
              <a:rPr lang="en-US">
                <a:solidFill>
                  <a:srgbClr val="FFFFFF"/>
                </a:solidFill>
              </a:rPr>
              <a:t>Modello dei dati: OID e MIB</a:t>
            </a:r>
          </a:p>
        </p:txBody>
      </p:sp>
      <p:graphicFrame>
        <p:nvGraphicFramePr>
          <p:cNvPr id="6" name="Content Placeholder">
            <a:extLst>
              <a:ext uri="{FF2B5EF4-FFF2-40B4-BE49-F238E27FC236}">
                <a16:creationId xmlns:a16="http://schemas.microsoft.com/office/drawing/2014/main" id="{0CF2C637-2714-657A-207A-A6B29EBD6BE0}"/>
              </a:ext>
            </a:extLst>
          </p:cNvPr>
          <p:cNvGraphicFramePr>
            <a:graphicFrameLocks noGrp="1"/>
          </p:cNvGraphicFramePr>
          <p:nvPr>
            <p:ph idx="1"/>
            <p:extLst>
              <p:ext uri="{D42A27DB-BD31-4B8C-83A1-F6EECF244321}">
                <p14:modId xmlns:p14="http://schemas.microsoft.com/office/powerpoint/2010/main" val="314583446"/>
              </p:ext>
            </p:extLst>
          </p:nvPr>
        </p:nvGraphicFramePr>
        <p:xfrm>
          <a:off x="5237018" y="653693"/>
          <a:ext cx="6303729" cy="556083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94781279"/>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60B0EFB-53ED-4F35-B05D-F658EA021C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CA140593-700B-3CE6-B533-A4AF4F7E4A5E}"/>
              </a:ext>
            </a:extLst>
          </p:cNvPr>
          <p:cNvPicPr>
            <a:picLocks noChangeAspect="1"/>
          </p:cNvPicPr>
          <p:nvPr/>
        </p:nvPicPr>
        <p:blipFill rotWithShape="1">
          <a:blip r:embed="rId2"/>
          <a:srcRect l="20676" r="41987" b="6250"/>
          <a:stretch/>
        </p:blipFill>
        <p:spPr>
          <a:xfrm>
            <a:off x="-7366" y="10"/>
            <a:ext cx="4855591" cy="6857990"/>
          </a:xfrm>
          <a:custGeom>
            <a:avLst/>
            <a:gdLst/>
            <a:ahLst/>
            <a:cxnLst/>
            <a:rect l="l" t="t" r="r" b="b"/>
            <a:pathLst>
              <a:path w="4636517" h="6858000">
                <a:moveTo>
                  <a:pt x="0" y="0"/>
                </a:moveTo>
                <a:lnTo>
                  <a:pt x="4636517" y="0"/>
                </a:lnTo>
                <a:lnTo>
                  <a:pt x="4636517" y="6858000"/>
                </a:lnTo>
                <a:lnTo>
                  <a:pt x="0" y="6858000"/>
                </a:lnTo>
                <a:close/>
              </a:path>
            </a:pathLst>
          </a:custGeom>
        </p:spPr>
      </p:pic>
      <p:sp>
        <p:nvSpPr>
          <p:cNvPr id="12" name="!!Arc">
            <a:extLst>
              <a:ext uri="{FF2B5EF4-FFF2-40B4-BE49-F238E27FC236}">
                <a16:creationId xmlns:a16="http://schemas.microsoft.com/office/drawing/2014/main" id="{835EF3DD-7D43-4A27-8967-A92FD8CC93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73531" y="407987"/>
            <a:ext cx="2987899" cy="2987899"/>
          </a:xfrm>
          <a:prstGeom prst="arc">
            <a:avLst>
              <a:gd name="adj1" fmla="val 16200000"/>
              <a:gd name="adj2" fmla="val 2563720"/>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p:cNvSpPr>
            <a:spLocks noGrp="1"/>
          </p:cNvSpPr>
          <p:nvPr>
            <p:ph type="ctrTitle"/>
          </p:nvPr>
        </p:nvSpPr>
        <p:spPr>
          <a:xfrm>
            <a:off x="5827048" y="407987"/>
            <a:ext cx="5721484" cy="1325563"/>
          </a:xfrm>
        </p:spPr>
        <p:txBody>
          <a:bodyPr>
            <a:normAutofit/>
          </a:bodyPr>
          <a:lstStyle/>
          <a:p>
            <a:r>
              <a:rPr lang="en-US" dirty="0"/>
              <a:t>Modello dei dati: OID e MIB</a:t>
            </a:r>
          </a:p>
        </p:txBody>
      </p:sp>
      <p:sp>
        <p:nvSpPr>
          <p:cNvPr id="3" name="Content Placeholder"/>
          <p:cNvSpPr>
            <a:spLocks noGrp="1"/>
          </p:cNvSpPr>
          <p:nvPr>
            <p:ph idx="1"/>
          </p:nvPr>
        </p:nvSpPr>
        <p:spPr>
          <a:xfrm>
            <a:off x="5827048" y="1868487"/>
            <a:ext cx="5721484" cy="4351338"/>
          </a:xfrm>
        </p:spPr>
        <p:txBody>
          <a:bodyPr>
            <a:normAutofit/>
          </a:bodyPr>
          <a:lstStyle/>
          <a:p>
            <a:pPr lvl="0"/>
            <a:r>
              <a:rPr lang="en-US" sz="1300" dirty="0"/>
              <a:t>MIB-2: e' il sottoinsieme che inizia in 1.3.6.1.2.1; includeva tutti i dati essenziali agli apparati di rete</a:t>
            </a:r>
          </a:p>
          <a:p>
            <a:pPr lvl="1"/>
            <a:r>
              <a:rPr lang="en-US" sz="1300" dirty="0"/>
              <a:t>Il gruppo system 1.3.6.1.1.2.1.1, usato per memorizzare dentro l'apparato stesso</a:t>
            </a:r>
          </a:p>
          <a:p>
            <a:pPr lvl="2"/>
            <a:r>
              <a:rPr lang="en-US" sz="1300" dirty="0"/>
              <a:t>sysDescr , descrizione libera</a:t>
            </a:r>
          </a:p>
          <a:p>
            <a:pPr lvl="2"/>
            <a:r>
              <a:rPr lang="en-US" sz="1300" dirty="0"/>
              <a:t>sysContact , persona responsabile</a:t>
            </a:r>
          </a:p>
          <a:p>
            <a:pPr lvl="2"/>
            <a:r>
              <a:rPr lang="en-US" sz="1300" dirty="0"/>
              <a:t>sysName , nome apparato</a:t>
            </a:r>
          </a:p>
          <a:p>
            <a:pPr lvl="2"/>
            <a:r>
              <a:rPr lang="en-US" sz="1300" dirty="0"/>
              <a:t>sysLocation , posizione apparato</a:t>
            </a:r>
          </a:p>
          <a:p>
            <a:pPr lvl="1"/>
            <a:r>
              <a:rPr lang="en-US" sz="1300" dirty="0"/>
              <a:t>Il gruppo IP 1.3.6.1.2.1.4, formato da 19 scalari + 4 tabelle che descrivono com'è configurato stack IP dell'apparato ; usato per memorizzare parametri generali del protocollo e tabelle con parametri specifici di ogni interfaccia, regola di routing, mappatura MAC</a:t>
            </a:r>
          </a:p>
          <a:p>
            <a:pPr lvl="2"/>
            <a:r>
              <a:rPr lang="en-US" sz="1300" dirty="0"/>
              <a:t>ifindex indice, numero ordinale dell'interfaccia</a:t>
            </a:r>
          </a:p>
          <a:p>
            <a:pPr lvl="2"/>
            <a:r>
              <a:rPr lang="en-US" sz="1300" dirty="0"/>
              <a:t>ifDescr descrizione</a:t>
            </a:r>
          </a:p>
          <a:p>
            <a:pPr lvl="2"/>
            <a:r>
              <a:rPr lang="en-US" sz="1300" dirty="0"/>
              <a:t>ifType tipo</a:t>
            </a:r>
          </a:p>
        </p:txBody>
      </p:sp>
    </p:spTree>
    <p:extLst>
      <p:ext uri="{BB962C8B-B14F-4D97-AF65-F5344CB8AC3E}">
        <p14:creationId xmlns:p14="http://schemas.microsoft.com/office/powerpoint/2010/main" val="1067853386"/>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60B0EFB-53ED-4F35-B05D-F658EA021C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5" descr="Penne multicolore">
            <a:extLst>
              <a:ext uri="{FF2B5EF4-FFF2-40B4-BE49-F238E27FC236}">
                <a16:creationId xmlns:a16="http://schemas.microsoft.com/office/drawing/2014/main" id="{9BA2B2BF-6FDA-E615-723F-96C3AC022533}"/>
              </a:ext>
            </a:extLst>
          </p:cNvPr>
          <p:cNvPicPr>
            <a:picLocks noChangeAspect="1"/>
          </p:cNvPicPr>
          <p:nvPr/>
        </p:nvPicPr>
        <p:blipFill rotWithShape="1">
          <a:blip r:embed="rId2"/>
          <a:srcRect l="30870" r="21938" b="-3"/>
          <a:stretch/>
        </p:blipFill>
        <p:spPr>
          <a:xfrm>
            <a:off x="-7366" y="10"/>
            <a:ext cx="4855591" cy="6857990"/>
          </a:xfrm>
          <a:custGeom>
            <a:avLst/>
            <a:gdLst/>
            <a:ahLst/>
            <a:cxnLst/>
            <a:rect l="l" t="t" r="r" b="b"/>
            <a:pathLst>
              <a:path w="4636517" h="6858000">
                <a:moveTo>
                  <a:pt x="0" y="0"/>
                </a:moveTo>
                <a:lnTo>
                  <a:pt x="4636517" y="0"/>
                </a:lnTo>
                <a:lnTo>
                  <a:pt x="4636517" y="6858000"/>
                </a:lnTo>
                <a:lnTo>
                  <a:pt x="0" y="6858000"/>
                </a:lnTo>
                <a:close/>
              </a:path>
            </a:pathLst>
          </a:custGeom>
        </p:spPr>
      </p:pic>
      <p:sp>
        <p:nvSpPr>
          <p:cNvPr id="12" name="!!Arc">
            <a:extLst>
              <a:ext uri="{FF2B5EF4-FFF2-40B4-BE49-F238E27FC236}">
                <a16:creationId xmlns:a16="http://schemas.microsoft.com/office/drawing/2014/main" id="{835EF3DD-7D43-4A27-8967-A92FD8CC93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73531" y="407987"/>
            <a:ext cx="2987899" cy="2987899"/>
          </a:xfrm>
          <a:prstGeom prst="arc">
            <a:avLst>
              <a:gd name="adj1" fmla="val 16200000"/>
              <a:gd name="adj2" fmla="val 2563720"/>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p:cNvSpPr>
            <a:spLocks noGrp="1"/>
          </p:cNvSpPr>
          <p:nvPr>
            <p:ph type="ctrTitle"/>
          </p:nvPr>
        </p:nvSpPr>
        <p:spPr>
          <a:xfrm>
            <a:off x="5827048" y="407987"/>
            <a:ext cx="5721484" cy="1325563"/>
          </a:xfrm>
        </p:spPr>
        <p:txBody>
          <a:bodyPr>
            <a:normAutofit/>
          </a:bodyPr>
          <a:lstStyle/>
          <a:p>
            <a:r>
              <a:rPr lang="en-US" dirty="0"/>
              <a:t>Modello dei dati: OID e MIB</a:t>
            </a:r>
          </a:p>
        </p:txBody>
      </p:sp>
      <p:sp>
        <p:nvSpPr>
          <p:cNvPr id="3" name="Content Placeholder"/>
          <p:cNvSpPr>
            <a:spLocks noGrp="1"/>
          </p:cNvSpPr>
          <p:nvPr>
            <p:ph idx="1"/>
          </p:nvPr>
        </p:nvSpPr>
        <p:spPr>
          <a:xfrm>
            <a:off x="5827048" y="1868487"/>
            <a:ext cx="5721484" cy="4351338"/>
          </a:xfrm>
        </p:spPr>
        <p:txBody>
          <a:bodyPr>
            <a:normAutofit/>
          </a:bodyPr>
          <a:lstStyle/>
          <a:p>
            <a:pPr lvl="0"/>
            <a:r>
              <a:rPr lang="en-US" sz="1300" dirty="0"/>
              <a:t>MIB-2: e' il sottoinsieme che inizia in 1.3.6.1.2.1; includeva tutti i dati essenziali agli apparati di rete</a:t>
            </a:r>
          </a:p>
          <a:p>
            <a:pPr lvl="2"/>
            <a:r>
              <a:rPr lang="en-US" sz="1300" dirty="0"/>
              <a:t>ifMtu</a:t>
            </a:r>
          </a:p>
          <a:p>
            <a:pPr lvl="2"/>
            <a:r>
              <a:rPr lang="en-US" sz="1300" dirty="0"/>
              <a:t>ifSpeed velocità</a:t>
            </a:r>
          </a:p>
          <a:p>
            <a:pPr lvl="2"/>
            <a:r>
              <a:rPr lang="en-US" sz="1300" dirty="0"/>
              <a:t>ifPhysAddress indirizzo MAC</a:t>
            </a:r>
          </a:p>
          <a:p>
            <a:pPr lvl="2"/>
            <a:r>
              <a:rPr lang="en-US" sz="1300" dirty="0"/>
              <a:t>ifOutOctets quanti pacchetti sono usciti dall'interfaccia</a:t>
            </a:r>
          </a:p>
          <a:p>
            <a:pPr lvl="0"/>
            <a:r>
              <a:rPr lang="en-US" sz="1300" dirty="0"/>
              <a:t>PEN : il sottoalbero su 1.3.6.1.4.1 è dedicato a moduli specifici richiesti da enti privati</a:t>
            </a:r>
          </a:p>
          <a:p>
            <a:pPr lvl="1"/>
            <a:r>
              <a:rPr lang="en-US" sz="1300" dirty="0"/>
              <a:t>UCD-SNMP , sotto University of California Davids:in questo modulo hanno definito tutte le proprietà tipiche di un sistema operativo</a:t>
            </a:r>
          </a:p>
          <a:p>
            <a:pPr lvl="1"/>
            <a:r>
              <a:rPr lang="en-US" sz="1300" dirty="0"/>
              <a:t>NET-SNMP-EXTEND-MIB è l'output della direttiva extend, qui possono essere fatti comparire dinamicamente nuovi oggetti in base all'output di script di un managed object</a:t>
            </a:r>
          </a:p>
        </p:txBody>
      </p:sp>
    </p:spTree>
    <p:extLst>
      <p:ext uri="{BB962C8B-B14F-4D97-AF65-F5344CB8AC3E}">
        <p14:creationId xmlns:p14="http://schemas.microsoft.com/office/powerpoint/2010/main" val="1144595558"/>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60B0EFB-53ED-4F35-B05D-F658EA021C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5" descr="Molti punti interrogativi su sfondo nero">
            <a:extLst>
              <a:ext uri="{FF2B5EF4-FFF2-40B4-BE49-F238E27FC236}">
                <a16:creationId xmlns:a16="http://schemas.microsoft.com/office/drawing/2014/main" id="{D84575A5-CCFF-092A-E5C2-58799D65B48A}"/>
              </a:ext>
            </a:extLst>
          </p:cNvPr>
          <p:cNvPicPr>
            <a:picLocks noChangeAspect="1"/>
          </p:cNvPicPr>
          <p:nvPr/>
        </p:nvPicPr>
        <p:blipFill rotWithShape="1">
          <a:blip r:embed="rId2"/>
          <a:srcRect l="56885" r="7" b="7"/>
          <a:stretch/>
        </p:blipFill>
        <p:spPr>
          <a:xfrm>
            <a:off x="-7366" y="10"/>
            <a:ext cx="4855591" cy="6857990"/>
          </a:xfrm>
          <a:custGeom>
            <a:avLst/>
            <a:gdLst/>
            <a:ahLst/>
            <a:cxnLst/>
            <a:rect l="l" t="t" r="r" b="b"/>
            <a:pathLst>
              <a:path w="4636517" h="6858000">
                <a:moveTo>
                  <a:pt x="0" y="0"/>
                </a:moveTo>
                <a:lnTo>
                  <a:pt x="4636517" y="0"/>
                </a:lnTo>
                <a:lnTo>
                  <a:pt x="4636517" y="6858000"/>
                </a:lnTo>
                <a:lnTo>
                  <a:pt x="0" y="6858000"/>
                </a:lnTo>
                <a:close/>
              </a:path>
            </a:pathLst>
          </a:custGeom>
        </p:spPr>
      </p:pic>
      <p:sp>
        <p:nvSpPr>
          <p:cNvPr id="12" name="!!Arc">
            <a:extLst>
              <a:ext uri="{FF2B5EF4-FFF2-40B4-BE49-F238E27FC236}">
                <a16:creationId xmlns:a16="http://schemas.microsoft.com/office/drawing/2014/main" id="{835EF3DD-7D43-4A27-8967-A92FD8CC93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73531" y="407987"/>
            <a:ext cx="2987899" cy="2987899"/>
          </a:xfrm>
          <a:prstGeom prst="arc">
            <a:avLst>
              <a:gd name="adj1" fmla="val 16200000"/>
              <a:gd name="adj2" fmla="val 2563720"/>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p:cNvSpPr>
            <a:spLocks noGrp="1"/>
          </p:cNvSpPr>
          <p:nvPr>
            <p:ph type="ctrTitle"/>
          </p:nvPr>
        </p:nvSpPr>
        <p:spPr>
          <a:xfrm>
            <a:off x="5827048" y="407987"/>
            <a:ext cx="5721484" cy="1325563"/>
          </a:xfrm>
        </p:spPr>
        <p:txBody>
          <a:bodyPr>
            <a:normAutofit/>
          </a:bodyPr>
          <a:lstStyle/>
          <a:p>
            <a:r>
              <a:rPr lang="en-US" dirty="0"/>
              <a:t>Modello di interazione e protocolli</a:t>
            </a:r>
          </a:p>
        </p:txBody>
      </p:sp>
      <p:sp>
        <p:nvSpPr>
          <p:cNvPr id="3" name="Content Placeholder"/>
          <p:cNvSpPr>
            <a:spLocks noGrp="1"/>
          </p:cNvSpPr>
          <p:nvPr>
            <p:ph idx="1"/>
          </p:nvPr>
        </p:nvSpPr>
        <p:spPr>
          <a:xfrm>
            <a:off x="5827048" y="1868487"/>
            <a:ext cx="5721484" cy="4351338"/>
          </a:xfrm>
        </p:spPr>
        <p:txBody>
          <a:bodyPr>
            <a:normAutofit/>
          </a:bodyPr>
          <a:lstStyle/>
          <a:p>
            <a:pPr lvl="0"/>
            <a:r>
              <a:rPr lang="en-US" sz="1400" dirty="0"/>
              <a:t>SNMP è un protocollo a livello applicativo, trasportato su UDP, con agent in ascolto su porta 161 e manager su porta 162 per ricevere le trap</a:t>
            </a:r>
          </a:p>
          <a:p>
            <a:pPr lvl="1"/>
            <a:r>
              <a:rPr lang="en-US" sz="1400" dirty="0"/>
              <a:t>Le 4 possibili richieste che un manager può fare ad un agent</a:t>
            </a:r>
          </a:p>
          <a:p>
            <a:pPr lvl="2"/>
            <a:r>
              <a:rPr lang="en-US" sz="1400" dirty="0"/>
              <a:t>GetRequestrichiesta base che un manager fa ad un agent per sapere quanto vale un OID; richiede il valore associato al managed object</a:t>
            </a:r>
          </a:p>
          <a:p>
            <a:pPr lvl="2"/>
            <a:r>
              <a:rPr lang="en-US" sz="1400" dirty="0"/>
              <a:t>SetRequest richiede di settare il valore associato ad un managed object</a:t>
            </a:r>
          </a:p>
          <a:p>
            <a:pPr lvl="2"/>
            <a:r>
              <a:rPr lang="en-US" sz="1400" dirty="0"/>
              <a:t>GetNextRequestrichiede i scoprire qual è OID del managed object successivo quello specificato</a:t>
            </a:r>
          </a:p>
          <a:p>
            <a:pPr lvl="3"/>
            <a:r>
              <a:rPr lang="en-US" sz="1400" dirty="0"/>
              <a:t>Dettagli: Getnextrequest implementa la visita dell'albero: questa si può fare in diversi modi</a:t>
            </a:r>
          </a:p>
          <a:p>
            <a:pPr lvl="4"/>
            <a:r>
              <a:rPr lang="en-US" sz="1400" dirty="0"/>
              <a:t>o restare al primo livello e chiedere gli altri attaccati alla radice, scoprendo quali sono tutti i nodi del secondo prima di scendere e scoprire tutto il terzo</a:t>
            </a:r>
          </a:p>
        </p:txBody>
      </p:sp>
    </p:spTree>
    <p:extLst>
      <p:ext uri="{BB962C8B-B14F-4D97-AF65-F5344CB8AC3E}">
        <p14:creationId xmlns:p14="http://schemas.microsoft.com/office/powerpoint/2010/main" val="2560502489"/>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60B0EFB-53ED-4F35-B05D-F658EA021C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41114044-E953-6915-0D09-538AF5E444CC}"/>
              </a:ext>
            </a:extLst>
          </p:cNvPr>
          <p:cNvPicPr>
            <a:picLocks noChangeAspect="1"/>
          </p:cNvPicPr>
          <p:nvPr/>
        </p:nvPicPr>
        <p:blipFill rotWithShape="1">
          <a:blip r:embed="rId2"/>
          <a:srcRect l="17434" r="43018" b="4"/>
          <a:stretch/>
        </p:blipFill>
        <p:spPr>
          <a:xfrm>
            <a:off x="-7366" y="10"/>
            <a:ext cx="4855591" cy="6857990"/>
          </a:xfrm>
          <a:custGeom>
            <a:avLst/>
            <a:gdLst/>
            <a:ahLst/>
            <a:cxnLst/>
            <a:rect l="l" t="t" r="r" b="b"/>
            <a:pathLst>
              <a:path w="4636517" h="6858000">
                <a:moveTo>
                  <a:pt x="0" y="0"/>
                </a:moveTo>
                <a:lnTo>
                  <a:pt x="4636517" y="0"/>
                </a:lnTo>
                <a:lnTo>
                  <a:pt x="4636517" y="6858000"/>
                </a:lnTo>
                <a:lnTo>
                  <a:pt x="0" y="6858000"/>
                </a:lnTo>
                <a:close/>
              </a:path>
            </a:pathLst>
          </a:custGeom>
        </p:spPr>
      </p:pic>
      <p:sp>
        <p:nvSpPr>
          <p:cNvPr id="12" name="!!Arc">
            <a:extLst>
              <a:ext uri="{FF2B5EF4-FFF2-40B4-BE49-F238E27FC236}">
                <a16:creationId xmlns:a16="http://schemas.microsoft.com/office/drawing/2014/main" id="{835EF3DD-7D43-4A27-8967-A92FD8CC93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73531" y="407987"/>
            <a:ext cx="2987899" cy="2987899"/>
          </a:xfrm>
          <a:prstGeom prst="arc">
            <a:avLst>
              <a:gd name="adj1" fmla="val 16200000"/>
              <a:gd name="adj2" fmla="val 2563720"/>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p:cNvSpPr>
            <a:spLocks noGrp="1"/>
          </p:cNvSpPr>
          <p:nvPr>
            <p:ph type="ctrTitle"/>
          </p:nvPr>
        </p:nvSpPr>
        <p:spPr>
          <a:xfrm>
            <a:off x="5827048" y="407987"/>
            <a:ext cx="5721484" cy="1325563"/>
          </a:xfrm>
        </p:spPr>
        <p:txBody>
          <a:bodyPr>
            <a:normAutofit/>
          </a:bodyPr>
          <a:lstStyle/>
          <a:p>
            <a:r>
              <a:rPr lang="en-US" dirty="0"/>
              <a:t>Modello di interazione e protocolli</a:t>
            </a:r>
          </a:p>
        </p:txBody>
      </p:sp>
      <p:sp>
        <p:nvSpPr>
          <p:cNvPr id="3" name="Content Placeholder"/>
          <p:cNvSpPr>
            <a:spLocks noGrp="1"/>
          </p:cNvSpPr>
          <p:nvPr>
            <p:ph idx="1"/>
          </p:nvPr>
        </p:nvSpPr>
        <p:spPr>
          <a:xfrm>
            <a:off x="5827048" y="1868487"/>
            <a:ext cx="5721484" cy="4351338"/>
          </a:xfrm>
        </p:spPr>
        <p:txBody>
          <a:bodyPr>
            <a:normAutofit/>
          </a:bodyPr>
          <a:lstStyle/>
          <a:p>
            <a:pPr lvl="0"/>
            <a:r>
              <a:rPr lang="en-US" sz="1400" dirty="0"/>
              <a:t>SNMP è un protocollo a livello applicativo, trasportato su UDP, con agent in ascolto su porta 161 e manager su porta 162 per ricevere le trap</a:t>
            </a:r>
          </a:p>
          <a:p>
            <a:pPr lvl="4"/>
            <a:r>
              <a:rPr lang="en-US" sz="1400" dirty="0"/>
              <a:t>oppure scendere al primo nodo di questo livello e continuare a scendere finché non trovo una foglia, prima di risalire ed esplorare orizzontalmente</a:t>
            </a:r>
          </a:p>
          <a:p>
            <a:pPr lvl="4"/>
            <a:r>
              <a:rPr lang="en-US" sz="1400" dirty="0"/>
              <a:t>GetNextRequest permette di dire: caro agent, so che gestisci OID con ident</a:t>
            </a:r>
          </a:p>
          <a:p>
            <a:pPr lvl="2"/>
            <a:r>
              <a:rPr lang="en-US" sz="1400" dirty="0"/>
              <a:t>GetbulkRequestda v2 in poi è versione ottimizzata di GetNextRequest: si evita di avere spedizione pacchetto -&gt; elaborazione -&gt; pacchetto di ritorno; con getbulk si richiede di recuperare tutti gli oggetti successivi a quello indicato, fino a riempire il pacchetto UDP</a:t>
            </a:r>
          </a:p>
          <a:p>
            <a:pPr lvl="1"/>
            <a:r>
              <a:rPr lang="en-US" sz="1400" dirty="0"/>
              <a:t>Poi ci sono le 4 risposte possibili dall'agent al manager</a:t>
            </a:r>
          </a:p>
          <a:p>
            <a:pPr lvl="2"/>
            <a:r>
              <a:rPr lang="en-US" sz="1400" dirty="0"/>
              <a:t>Trapnotifica asincrona dall'agent al manager</a:t>
            </a:r>
          </a:p>
        </p:txBody>
      </p:sp>
    </p:spTree>
    <p:extLst>
      <p:ext uri="{BB962C8B-B14F-4D97-AF65-F5344CB8AC3E}">
        <p14:creationId xmlns:p14="http://schemas.microsoft.com/office/powerpoint/2010/main" val="3119012941"/>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60B0EFB-53ED-4F35-B05D-F658EA021C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5" descr="Una mano che tiene una penna e cerchi ombreggiati su un foglio">
            <a:extLst>
              <a:ext uri="{FF2B5EF4-FFF2-40B4-BE49-F238E27FC236}">
                <a16:creationId xmlns:a16="http://schemas.microsoft.com/office/drawing/2014/main" id="{FB34659E-52B9-E774-0AFB-E8268F9DC683}"/>
              </a:ext>
            </a:extLst>
          </p:cNvPr>
          <p:cNvPicPr>
            <a:picLocks noChangeAspect="1"/>
          </p:cNvPicPr>
          <p:nvPr/>
        </p:nvPicPr>
        <p:blipFill rotWithShape="1">
          <a:blip r:embed="rId2"/>
          <a:srcRect l="35189" r="23499" b="2"/>
          <a:stretch/>
        </p:blipFill>
        <p:spPr>
          <a:xfrm>
            <a:off x="-7366" y="10"/>
            <a:ext cx="4855591" cy="6857990"/>
          </a:xfrm>
          <a:custGeom>
            <a:avLst/>
            <a:gdLst/>
            <a:ahLst/>
            <a:cxnLst/>
            <a:rect l="l" t="t" r="r" b="b"/>
            <a:pathLst>
              <a:path w="4636517" h="6858000">
                <a:moveTo>
                  <a:pt x="0" y="0"/>
                </a:moveTo>
                <a:lnTo>
                  <a:pt x="4636517" y="0"/>
                </a:lnTo>
                <a:lnTo>
                  <a:pt x="4636517" y="6858000"/>
                </a:lnTo>
                <a:lnTo>
                  <a:pt x="0" y="6858000"/>
                </a:lnTo>
                <a:close/>
              </a:path>
            </a:pathLst>
          </a:custGeom>
        </p:spPr>
      </p:pic>
      <p:sp>
        <p:nvSpPr>
          <p:cNvPr id="12" name="!!Arc">
            <a:extLst>
              <a:ext uri="{FF2B5EF4-FFF2-40B4-BE49-F238E27FC236}">
                <a16:creationId xmlns:a16="http://schemas.microsoft.com/office/drawing/2014/main" id="{835EF3DD-7D43-4A27-8967-A92FD8CC93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73531" y="407987"/>
            <a:ext cx="2987899" cy="2987899"/>
          </a:xfrm>
          <a:prstGeom prst="arc">
            <a:avLst>
              <a:gd name="adj1" fmla="val 16200000"/>
              <a:gd name="adj2" fmla="val 2563720"/>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p:cNvSpPr>
            <a:spLocks noGrp="1"/>
          </p:cNvSpPr>
          <p:nvPr>
            <p:ph type="ctrTitle"/>
          </p:nvPr>
        </p:nvSpPr>
        <p:spPr>
          <a:xfrm>
            <a:off x="5827048" y="407987"/>
            <a:ext cx="5721484" cy="1325563"/>
          </a:xfrm>
        </p:spPr>
        <p:txBody>
          <a:bodyPr>
            <a:normAutofit/>
          </a:bodyPr>
          <a:lstStyle/>
          <a:p>
            <a:r>
              <a:rPr lang="en-US" dirty="0"/>
              <a:t>Modello di interazione e protocolli</a:t>
            </a:r>
          </a:p>
        </p:txBody>
      </p:sp>
      <p:sp>
        <p:nvSpPr>
          <p:cNvPr id="3" name="Content Placeholder"/>
          <p:cNvSpPr>
            <a:spLocks noGrp="1"/>
          </p:cNvSpPr>
          <p:nvPr>
            <p:ph idx="1"/>
          </p:nvPr>
        </p:nvSpPr>
        <p:spPr>
          <a:xfrm>
            <a:off x="5827048" y="1868487"/>
            <a:ext cx="5721484" cy="4351338"/>
          </a:xfrm>
        </p:spPr>
        <p:txBody>
          <a:bodyPr>
            <a:normAutofit/>
          </a:bodyPr>
          <a:lstStyle/>
          <a:p>
            <a:pPr lvl="0"/>
            <a:r>
              <a:rPr lang="en-US" sz="1500" dirty="0"/>
              <a:t>SNMP è un protocollo a livello applicativo, trasportato su UDP, con agent in ascolto su porta 161 e manager su porta 162 per ricevere le trap</a:t>
            </a:r>
          </a:p>
          <a:p>
            <a:pPr lvl="2"/>
            <a:r>
              <a:rPr lang="en-US" sz="1500" dirty="0"/>
              <a:t>InformRequestda v2, come sopra ma con conferma di ricezione: richiedere risposta di conferma non è aggiunta da poco, specie perché SNMP è su UDP</a:t>
            </a:r>
          </a:p>
          <a:p>
            <a:pPr lvl="2"/>
            <a:r>
              <a:rPr lang="en-US" sz="1500" dirty="0"/>
              <a:t>Response è usata dall'agent per rispondere a Request</a:t>
            </a:r>
          </a:p>
          <a:p>
            <a:pPr lvl="2"/>
            <a:r>
              <a:rPr lang="en-US" sz="1500" dirty="0"/>
              <a:t>Reportsolo v3, usata per comunicazione inter-engine, principalmente per segnalare problemi con elaborazione messaggi ricevuti</a:t>
            </a:r>
          </a:p>
          <a:p>
            <a:pPr lvl="0"/>
            <a:r>
              <a:rPr lang="en-US" sz="1500" dirty="0"/>
              <a:t>DETTAGLI: SNMP non è molto comprensibile, è efficiente: risale a quando i byte avevano un alto costo</a:t>
            </a:r>
          </a:p>
        </p:txBody>
      </p:sp>
    </p:spTree>
    <p:extLst>
      <p:ext uri="{BB962C8B-B14F-4D97-AF65-F5344CB8AC3E}">
        <p14:creationId xmlns:p14="http://schemas.microsoft.com/office/powerpoint/2010/main" val="496845606"/>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45D489D-16E1-484D-867B-144368D74B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49A496F5-B01E-4BF8-9D1E-C4E53B6F96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2257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Arc 13">
            <a:extLst>
              <a:ext uri="{FF2B5EF4-FFF2-40B4-BE49-F238E27FC236}">
                <a16:creationId xmlns:a16="http://schemas.microsoft.com/office/drawing/2014/main" id="{6E895C8D-1379-40B8-8B1B-B6F5AEAF0A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746107">
            <a:off x="2906963" y="1348064"/>
            <a:ext cx="2987899" cy="2987899"/>
          </a:xfrm>
          <a:prstGeom prst="arc">
            <a:avLst>
              <a:gd name="adj1" fmla="val 14612914"/>
              <a:gd name="adj2" fmla="val 0"/>
            </a:avLst>
          </a:prstGeom>
          <a:ln w="127000" cap="rnd">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p:cNvSpPr>
            <a:spLocks noGrp="1"/>
          </p:cNvSpPr>
          <p:nvPr>
            <p:ph type="ctrTitle"/>
          </p:nvPr>
        </p:nvSpPr>
        <p:spPr>
          <a:xfrm>
            <a:off x="838200" y="643467"/>
            <a:ext cx="2951205" cy="5571066"/>
          </a:xfrm>
        </p:spPr>
        <p:txBody>
          <a:bodyPr>
            <a:normAutofit/>
          </a:bodyPr>
          <a:lstStyle/>
          <a:p>
            <a:r>
              <a:rPr lang="en-US">
                <a:solidFill>
                  <a:srgbClr val="FFFFFF"/>
                </a:solidFill>
              </a:rPr>
              <a:t>Modello di interazione e protocolli</a:t>
            </a:r>
          </a:p>
        </p:txBody>
      </p:sp>
      <p:graphicFrame>
        <p:nvGraphicFramePr>
          <p:cNvPr id="6" name="Content Placeholder">
            <a:extLst>
              <a:ext uri="{FF2B5EF4-FFF2-40B4-BE49-F238E27FC236}">
                <a16:creationId xmlns:a16="http://schemas.microsoft.com/office/drawing/2014/main" id="{514E0039-704B-28A2-661D-4FC52E04F845}"/>
              </a:ext>
            </a:extLst>
          </p:cNvPr>
          <p:cNvGraphicFramePr>
            <a:graphicFrameLocks noGrp="1"/>
          </p:cNvGraphicFramePr>
          <p:nvPr>
            <p:ph idx="1"/>
            <p:extLst>
              <p:ext uri="{D42A27DB-BD31-4B8C-83A1-F6EECF244321}">
                <p14:modId xmlns:p14="http://schemas.microsoft.com/office/powerpoint/2010/main" val="1209637154"/>
              </p:ext>
            </p:extLst>
          </p:nvPr>
        </p:nvGraphicFramePr>
        <p:xfrm>
          <a:off x="5237018" y="653693"/>
          <a:ext cx="6303729" cy="556083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351861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1D7EC86-7CB9-431D-8AC3-8AAF0440B1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1" name="Rectangle 10">
            <a:extLst>
              <a:ext uri="{FF2B5EF4-FFF2-40B4-BE49-F238E27FC236}">
                <a16:creationId xmlns:a16="http://schemas.microsoft.com/office/drawing/2014/main" id="{D4B9777F-B610-419B-9193-80306388F3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Arc">
            <a:extLst>
              <a:ext uri="{FF2B5EF4-FFF2-40B4-BE49-F238E27FC236}">
                <a16:creationId xmlns:a16="http://schemas.microsoft.com/office/drawing/2014/main" id="{311F016A-A753-449B-9EA6-322199B711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427715">
            <a:off x="1108520" y="775849"/>
            <a:ext cx="2987899" cy="2987899"/>
          </a:xfrm>
          <a:prstGeom prst="arc">
            <a:avLst>
              <a:gd name="adj1" fmla="val 16200000"/>
              <a:gd name="adj2" fmla="val 2287352"/>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p:cNvSpPr>
            <a:spLocks noGrp="1"/>
          </p:cNvSpPr>
          <p:nvPr>
            <p:ph type="ctrTitle"/>
          </p:nvPr>
        </p:nvSpPr>
        <p:spPr>
          <a:xfrm>
            <a:off x="860742" y="1124988"/>
            <a:ext cx="4425962" cy="2387600"/>
          </a:xfrm>
        </p:spPr>
        <p:txBody>
          <a:bodyPr>
            <a:normAutofit/>
          </a:bodyPr>
          <a:lstStyle/>
          <a:p>
            <a:pPr algn="l"/>
            <a:r>
              <a:rPr lang="en-US" dirty="0"/>
              <a:t>Vagrant e SSH</a:t>
            </a:r>
          </a:p>
        </p:txBody>
      </p:sp>
      <p:pic>
        <p:nvPicPr>
          <p:cNvPr id="5" name="Picture 4" descr="Colourful food on ceramic bowls">
            <a:extLst>
              <a:ext uri="{FF2B5EF4-FFF2-40B4-BE49-F238E27FC236}">
                <a16:creationId xmlns:a16="http://schemas.microsoft.com/office/drawing/2014/main" id="{9D27DFE5-2D85-6655-0FC7-7C857F5F75FE}"/>
              </a:ext>
            </a:extLst>
          </p:cNvPr>
          <p:cNvPicPr>
            <a:picLocks noChangeAspect="1"/>
          </p:cNvPicPr>
          <p:nvPr/>
        </p:nvPicPr>
        <p:blipFill rotWithShape="1">
          <a:blip r:embed="rId2"/>
          <a:srcRect l="19580" r="17652" b="-4"/>
          <a:stretch/>
        </p:blipFill>
        <p:spPr>
          <a:xfrm>
            <a:off x="5733768" y="-1"/>
            <a:ext cx="6458232" cy="6858001"/>
          </a:xfrm>
          <a:custGeom>
            <a:avLst/>
            <a:gdLst/>
            <a:ahLst/>
            <a:cxnLst/>
            <a:rect l="l" t="t" r="r" b="b"/>
            <a:pathLst>
              <a:path w="6458232" h="6858001">
                <a:moveTo>
                  <a:pt x="2209000" y="0"/>
                </a:moveTo>
                <a:lnTo>
                  <a:pt x="6458232" y="0"/>
                </a:lnTo>
                <a:lnTo>
                  <a:pt x="6458232" y="6858001"/>
                </a:lnTo>
                <a:lnTo>
                  <a:pt x="651045" y="6858001"/>
                </a:lnTo>
                <a:lnTo>
                  <a:pt x="635146" y="6830200"/>
                </a:lnTo>
                <a:cubicBezTo>
                  <a:pt x="230085" y="6080469"/>
                  <a:pt x="0" y="5221296"/>
                  <a:pt x="0" y="4308089"/>
                </a:cubicBezTo>
                <a:cubicBezTo>
                  <a:pt x="0" y="2572997"/>
                  <a:pt x="830606" y="1032965"/>
                  <a:pt x="2113832" y="68046"/>
                </a:cubicBezTo>
                <a:close/>
              </a:path>
            </a:pathLst>
          </a:custGeom>
        </p:spPr>
      </p:pic>
      <p:sp>
        <p:nvSpPr>
          <p:cNvPr id="15" name="!!Rectangle">
            <a:extLst>
              <a:ext uri="{FF2B5EF4-FFF2-40B4-BE49-F238E27FC236}">
                <a16:creationId xmlns:a16="http://schemas.microsoft.com/office/drawing/2014/main" id="{95106A28-883A-4993-BF9E-C403B81A8D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94269" y="4274457"/>
            <a:ext cx="825256" cy="825256"/>
          </a:xfrm>
          <a:prstGeom prst="rect">
            <a:avLst/>
          </a:prstGeom>
          <a:noFill/>
          <a:ln w="127000">
            <a:solidFill>
              <a:schemeClr val="accent6"/>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7" name="!!Oval">
            <a:extLst>
              <a:ext uri="{FF2B5EF4-FFF2-40B4-BE49-F238E27FC236}">
                <a16:creationId xmlns:a16="http://schemas.microsoft.com/office/drawing/2014/main" id="{F5AE4E4F-9F4C-43ED-8299-9BD63B74E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742" y="5649686"/>
            <a:ext cx="546100" cy="5461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08982068"/>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60B0EFB-53ED-4F35-B05D-F658EA021C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5" descr="Lampadina su sfondo giallo con cavo e fasci di luce disegnati">
            <a:extLst>
              <a:ext uri="{FF2B5EF4-FFF2-40B4-BE49-F238E27FC236}">
                <a16:creationId xmlns:a16="http://schemas.microsoft.com/office/drawing/2014/main" id="{24D296BD-1E88-6D31-BC60-3A2EFA81E2D9}"/>
              </a:ext>
            </a:extLst>
          </p:cNvPr>
          <p:cNvPicPr>
            <a:picLocks noChangeAspect="1"/>
          </p:cNvPicPr>
          <p:nvPr/>
        </p:nvPicPr>
        <p:blipFill rotWithShape="1">
          <a:blip r:embed="rId2"/>
          <a:srcRect l="49383" r="7058" b="3"/>
          <a:stretch/>
        </p:blipFill>
        <p:spPr>
          <a:xfrm>
            <a:off x="-7366" y="10"/>
            <a:ext cx="4855591" cy="6857990"/>
          </a:xfrm>
          <a:custGeom>
            <a:avLst/>
            <a:gdLst/>
            <a:ahLst/>
            <a:cxnLst/>
            <a:rect l="l" t="t" r="r" b="b"/>
            <a:pathLst>
              <a:path w="4636517" h="6858000">
                <a:moveTo>
                  <a:pt x="0" y="0"/>
                </a:moveTo>
                <a:lnTo>
                  <a:pt x="4636517" y="0"/>
                </a:lnTo>
                <a:lnTo>
                  <a:pt x="4636517" y="6858000"/>
                </a:lnTo>
                <a:lnTo>
                  <a:pt x="0" y="6858000"/>
                </a:lnTo>
                <a:close/>
              </a:path>
            </a:pathLst>
          </a:custGeom>
        </p:spPr>
      </p:pic>
      <p:sp>
        <p:nvSpPr>
          <p:cNvPr id="12" name="!!Arc">
            <a:extLst>
              <a:ext uri="{FF2B5EF4-FFF2-40B4-BE49-F238E27FC236}">
                <a16:creationId xmlns:a16="http://schemas.microsoft.com/office/drawing/2014/main" id="{835EF3DD-7D43-4A27-8967-A92FD8CC93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73531" y="407987"/>
            <a:ext cx="2987899" cy="2987899"/>
          </a:xfrm>
          <a:prstGeom prst="arc">
            <a:avLst>
              <a:gd name="adj1" fmla="val 16200000"/>
              <a:gd name="adj2" fmla="val 2563720"/>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p:cNvSpPr>
            <a:spLocks noGrp="1"/>
          </p:cNvSpPr>
          <p:nvPr>
            <p:ph type="ctrTitle"/>
          </p:nvPr>
        </p:nvSpPr>
        <p:spPr>
          <a:xfrm>
            <a:off x="5827048" y="407987"/>
            <a:ext cx="5721484" cy="1325563"/>
          </a:xfrm>
        </p:spPr>
        <p:txBody>
          <a:bodyPr>
            <a:normAutofit/>
          </a:bodyPr>
          <a:lstStyle/>
          <a:p>
            <a:r>
              <a:rPr lang="en-US" dirty="0"/>
              <a:t>LDAP</a:t>
            </a:r>
          </a:p>
        </p:txBody>
      </p:sp>
      <p:sp>
        <p:nvSpPr>
          <p:cNvPr id="3" name="Content Placeholder"/>
          <p:cNvSpPr>
            <a:spLocks noGrp="1"/>
          </p:cNvSpPr>
          <p:nvPr>
            <p:ph idx="1"/>
          </p:nvPr>
        </p:nvSpPr>
        <p:spPr>
          <a:xfrm>
            <a:off x="5827048" y="1868487"/>
            <a:ext cx="5721484" cy="4351338"/>
          </a:xfrm>
        </p:spPr>
        <p:txBody>
          <a:bodyPr>
            <a:normAutofit/>
          </a:bodyPr>
          <a:lstStyle/>
          <a:p>
            <a:pPr lvl="0"/>
            <a:r>
              <a:rPr lang="en-US" sz="1500" dirty="0"/>
              <a:t>Come scegliere localmente la sorgente dei dati</a:t>
            </a:r>
          </a:p>
          <a:p>
            <a:pPr lvl="1"/>
            <a:r>
              <a:rPr lang="en-US" sz="1500" dirty="0"/>
              <a:t>NSS è un sistema generale per selezionare i servizi di nomi, abbiamo già visto che permette di scegliere quale fonte usare per individuare concretamente un DB indicato come astratto</a:t>
            </a:r>
          </a:p>
          <a:p>
            <a:pPr lvl="1"/>
            <a:r>
              <a:rPr lang="en-US" sz="1500" dirty="0"/>
              <a:t>PAM è un sistema modulare per implementare authentication modules</a:t>
            </a:r>
          </a:p>
          <a:p>
            <a:pPr lvl="0"/>
            <a:r>
              <a:rPr lang="en-US" sz="1500" dirty="0"/>
              <a:t>Come trasferire i dati dal server centrale ai client</a:t>
            </a:r>
          </a:p>
          <a:p>
            <a:pPr lvl="1"/>
            <a:r>
              <a:rPr lang="en-US" sz="1500" dirty="0"/>
              <a:t>LDAP è il protocollo di distribuzione delle informazioni</a:t>
            </a:r>
          </a:p>
          <a:p>
            <a:pPr lvl="0"/>
            <a:r>
              <a:rPr lang="en-US" sz="1500" dirty="0"/>
              <a:t>fornisce grande velocità di lettura ma minore velocità di scrittura</a:t>
            </a:r>
          </a:p>
        </p:txBody>
      </p:sp>
    </p:spTree>
    <p:extLst>
      <p:ext uri="{BB962C8B-B14F-4D97-AF65-F5344CB8AC3E}">
        <p14:creationId xmlns:p14="http://schemas.microsoft.com/office/powerpoint/2010/main" val="3850748244"/>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60B0EFB-53ED-4F35-B05D-F658EA021C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5" descr="Scarabocchi su un blocco appunti">
            <a:extLst>
              <a:ext uri="{FF2B5EF4-FFF2-40B4-BE49-F238E27FC236}">
                <a16:creationId xmlns:a16="http://schemas.microsoft.com/office/drawing/2014/main" id="{E59FF1ED-21AD-E506-690E-BD51932E020C}"/>
              </a:ext>
            </a:extLst>
          </p:cNvPr>
          <p:cNvPicPr>
            <a:picLocks noChangeAspect="1"/>
          </p:cNvPicPr>
          <p:nvPr/>
        </p:nvPicPr>
        <p:blipFill rotWithShape="1">
          <a:blip r:embed="rId2"/>
          <a:srcRect l="21869" r="29666" b="-63"/>
          <a:stretch/>
        </p:blipFill>
        <p:spPr>
          <a:xfrm>
            <a:off x="-7366" y="10"/>
            <a:ext cx="4855591" cy="6857990"/>
          </a:xfrm>
          <a:custGeom>
            <a:avLst/>
            <a:gdLst/>
            <a:ahLst/>
            <a:cxnLst/>
            <a:rect l="l" t="t" r="r" b="b"/>
            <a:pathLst>
              <a:path w="4636517" h="6858000">
                <a:moveTo>
                  <a:pt x="0" y="0"/>
                </a:moveTo>
                <a:lnTo>
                  <a:pt x="4636517" y="0"/>
                </a:lnTo>
                <a:lnTo>
                  <a:pt x="4636517" y="6858000"/>
                </a:lnTo>
                <a:lnTo>
                  <a:pt x="0" y="6858000"/>
                </a:lnTo>
                <a:close/>
              </a:path>
            </a:pathLst>
          </a:custGeom>
        </p:spPr>
      </p:pic>
      <p:sp>
        <p:nvSpPr>
          <p:cNvPr id="12" name="!!Arc">
            <a:extLst>
              <a:ext uri="{FF2B5EF4-FFF2-40B4-BE49-F238E27FC236}">
                <a16:creationId xmlns:a16="http://schemas.microsoft.com/office/drawing/2014/main" id="{835EF3DD-7D43-4A27-8967-A92FD8CC93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73531" y="407987"/>
            <a:ext cx="2987899" cy="2987899"/>
          </a:xfrm>
          <a:prstGeom prst="arc">
            <a:avLst>
              <a:gd name="adj1" fmla="val 16200000"/>
              <a:gd name="adj2" fmla="val 2563720"/>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p:cNvSpPr>
            <a:spLocks noGrp="1"/>
          </p:cNvSpPr>
          <p:nvPr>
            <p:ph type="ctrTitle"/>
          </p:nvPr>
        </p:nvSpPr>
        <p:spPr>
          <a:xfrm>
            <a:off x="5827048" y="407987"/>
            <a:ext cx="5721484" cy="1325563"/>
          </a:xfrm>
        </p:spPr>
        <p:txBody>
          <a:bodyPr>
            <a:normAutofit/>
          </a:bodyPr>
          <a:lstStyle/>
          <a:p>
            <a:r>
              <a:rPr lang="en-US" dirty="0"/>
              <a:t>LDAP</a:t>
            </a:r>
          </a:p>
        </p:txBody>
      </p:sp>
      <p:sp>
        <p:nvSpPr>
          <p:cNvPr id="3" name="Content Placeholder"/>
          <p:cNvSpPr>
            <a:spLocks noGrp="1"/>
          </p:cNvSpPr>
          <p:nvPr>
            <p:ph idx="1"/>
          </p:nvPr>
        </p:nvSpPr>
        <p:spPr>
          <a:xfrm>
            <a:off x="5827048" y="1868487"/>
            <a:ext cx="5721484" cy="4351338"/>
          </a:xfrm>
        </p:spPr>
        <p:txBody>
          <a:bodyPr>
            <a:normAutofit/>
          </a:bodyPr>
          <a:lstStyle/>
          <a:p>
            <a:pPr lvl="0"/>
            <a:r>
              <a:rPr lang="en-US" sz="1400" dirty="0"/>
              <a:t>E' un DB gerarchico, perché ogni nazione ha il suo namespace e perché al suo interno è diviso in diverse parti</a:t>
            </a:r>
          </a:p>
          <a:p>
            <a:pPr lvl="1"/>
            <a:r>
              <a:rPr lang="en-US" sz="1400" dirty="0"/>
              <a:t>Pregi</a:t>
            </a:r>
          </a:p>
          <a:p>
            <a:pPr lvl="2"/>
            <a:r>
              <a:rPr lang="en-US" sz="1400" dirty="0"/>
              <a:t>se ho modo semplice di immaginare la posizione dell'informazione; questa diventa criterio di ricerca iperefficiente; navigare una gerarchia è semplicissimo</a:t>
            </a:r>
          </a:p>
          <a:p>
            <a:pPr lvl="2"/>
            <a:r>
              <a:rPr lang="en-US" sz="1400" dirty="0"/>
              <a:t>molto facile creare delle deleghe nella gestione di sottoalberi: nessun problema di collisione, i nomi devono essere univoci globalmente solo nel loro livello di sottoalbero</a:t>
            </a:r>
          </a:p>
          <a:p>
            <a:pPr lvl="1"/>
            <a:r>
              <a:rPr lang="en-US" sz="1400" dirty="0"/>
              <a:t>Svantaggi</a:t>
            </a:r>
          </a:p>
          <a:p>
            <a:pPr lvl="2"/>
            <a:r>
              <a:rPr lang="en-US" sz="1400" dirty="0"/>
              <a:t>una volta individuata la struttura della gerarchia, è difficile cambiarla: si ha una visione rigida, con il tradeoff dello scegliere a priori la vista che mi interessa, e avere una ricerca meno efficiente se ce ne interessa un'altra dopo</a:t>
            </a:r>
          </a:p>
        </p:txBody>
      </p:sp>
    </p:spTree>
    <p:extLst>
      <p:ext uri="{BB962C8B-B14F-4D97-AF65-F5344CB8AC3E}">
        <p14:creationId xmlns:p14="http://schemas.microsoft.com/office/powerpoint/2010/main" val="1839731259"/>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60B0EFB-53ED-4F35-B05D-F658EA021C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5" descr="Punto esclamativo su uno sfondo giallo">
            <a:extLst>
              <a:ext uri="{FF2B5EF4-FFF2-40B4-BE49-F238E27FC236}">
                <a16:creationId xmlns:a16="http://schemas.microsoft.com/office/drawing/2014/main" id="{690DC3B6-09F8-9F3B-9E86-171AF4BC4118}"/>
              </a:ext>
            </a:extLst>
          </p:cNvPr>
          <p:cNvPicPr>
            <a:picLocks noChangeAspect="1"/>
          </p:cNvPicPr>
          <p:nvPr/>
        </p:nvPicPr>
        <p:blipFill rotWithShape="1">
          <a:blip r:embed="rId2"/>
          <a:srcRect l="29984" r="16916" b="4"/>
          <a:stretch/>
        </p:blipFill>
        <p:spPr>
          <a:xfrm>
            <a:off x="-7366" y="10"/>
            <a:ext cx="4855591" cy="6857990"/>
          </a:xfrm>
          <a:custGeom>
            <a:avLst/>
            <a:gdLst/>
            <a:ahLst/>
            <a:cxnLst/>
            <a:rect l="l" t="t" r="r" b="b"/>
            <a:pathLst>
              <a:path w="4636517" h="6858000">
                <a:moveTo>
                  <a:pt x="0" y="0"/>
                </a:moveTo>
                <a:lnTo>
                  <a:pt x="4636517" y="0"/>
                </a:lnTo>
                <a:lnTo>
                  <a:pt x="4636517" y="6858000"/>
                </a:lnTo>
                <a:lnTo>
                  <a:pt x="0" y="6858000"/>
                </a:lnTo>
                <a:close/>
              </a:path>
            </a:pathLst>
          </a:custGeom>
        </p:spPr>
      </p:pic>
      <p:sp>
        <p:nvSpPr>
          <p:cNvPr id="12" name="!!Arc">
            <a:extLst>
              <a:ext uri="{FF2B5EF4-FFF2-40B4-BE49-F238E27FC236}">
                <a16:creationId xmlns:a16="http://schemas.microsoft.com/office/drawing/2014/main" id="{835EF3DD-7D43-4A27-8967-A92FD8CC93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73531" y="407987"/>
            <a:ext cx="2987899" cy="2987899"/>
          </a:xfrm>
          <a:prstGeom prst="arc">
            <a:avLst>
              <a:gd name="adj1" fmla="val 16200000"/>
              <a:gd name="adj2" fmla="val 2563720"/>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p:cNvSpPr>
            <a:spLocks noGrp="1"/>
          </p:cNvSpPr>
          <p:nvPr>
            <p:ph type="ctrTitle"/>
          </p:nvPr>
        </p:nvSpPr>
        <p:spPr>
          <a:xfrm>
            <a:off x="5827048" y="407987"/>
            <a:ext cx="5721484" cy="1325563"/>
          </a:xfrm>
        </p:spPr>
        <p:txBody>
          <a:bodyPr>
            <a:normAutofit/>
          </a:bodyPr>
          <a:lstStyle/>
          <a:p>
            <a:r>
              <a:rPr lang="en-US" dirty="0"/>
              <a:t>LDAP</a:t>
            </a:r>
          </a:p>
        </p:txBody>
      </p:sp>
      <p:sp>
        <p:nvSpPr>
          <p:cNvPr id="3" name="Content Placeholder"/>
          <p:cNvSpPr>
            <a:spLocks noGrp="1"/>
          </p:cNvSpPr>
          <p:nvPr>
            <p:ph idx="1"/>
          </p:nvPr>
        </p:nvSpPr>
        <p:spPr>
          <a:xfrm>
            <a:off x="5827048" y="1868487"/>
            <a:ext cx="5721484" cy="4351338"/>
          </a:xfrm>
        </p:spPr>
        <p:txBody>
          <a:bodyPr>
            <a:normAutofit/>
          </a:bodyPr>
          <a:lstStyle/>
          <a:p>
            <a:pPr lvl="0"/>
            <a:r>
              <a:rPr lang="en-US" sz="2200" dirty="0"/>
              <a:t>Non è relazionale, si possono evitare le transazioni e si può usare meccanismo di locking semplice, perché le scritture sono rare e quindi che ce ne siano due nello stesso momento è difficile; un'ipotetica collisione data da modifica dello stesso dato, andrà gestita a mano, il protocollo non se ne occupa</a:t>
            </a:r>
          </a:p>
          <a:p>
            <a:pPr lvl="0"/>
            <a:r>
              <a:rPr lang="en-US" sz="2200" dirty="0"/>
              <a:t>Deve essere altamente disponibile e quindi poter essere facilmente replicato; avere molte copie è importante</a:t>
            </a:r>
          </a:p>
        </p:txBody>
      </p:sp>
    </p:spTree>
    <p:extLst>
      <p:ext uri="{BB962C8B-B14F-4D97-AF65-F5344CB8AC3E}">
        <p14:creationId xmlns:p14="http://schemas.microsoft.com/office/powerpoint/2010/main" val="1373210815"/>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DBC8166-481C-4473-95F5-9A5B9073B7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reeform: Shape 11">
            <a:extLst>
              <a:ext uri="{FF2B5EF4-FFF2-40B4-BE49-F238E27FC236}">
                <a16:creationId xmlns:a16="http://schemas.microsoft.com/office/drawing/2014/main" id="{A5A5CE6E-90AF-4D43-A014-1F9EC83EB9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4512467" cy="6858000"/>
          </a:xfrm>
          <a:custGeom>
            <a:avLst/>
            <a:gdLst>
              <a:gd name="connsiteX0" fmla="*/ 0 w 4512467"/>
              <a:gd name="connsiteY0" fmla="*/ 0 h 6858000"/>
              <a:gd name="connsiteX1" fmla="*/ 2579526 w 4512467"/>
              <a:gd name="connsiteY1" fmla="*/ 0 h 6858000"/>
              <a:gd name="connsiteX2" fmla="*/ 2583267 w 4512467"/>
              <a:gd name="connsiteY2" fmla="*/ 2151 h 6858000"/>
              <a:gd name="connsiteX3" fmla="*/ 4512467 w 4512467"/>
              <a:gd name="connsiteY3" fmla="*/ 3429000 h 6858000"/>
              <a:gd name="connsiteX4" fmla="*/ 2583267 w 4512467"/>
              <a:gd name="connsiteY4" fmla="*/ 6855849 h 6858000"/>
              <a:gd name="connsiteX5" fmla="*/ 2579526 w 4512467"/>
              <a:gd name="connsiteY5" fmla="*/ 6858000 h 6858000"/>
              <a:gd name="connsiteX6" fmla="*/ 0 w 451246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12467" h="6858000">
                <a:moveTo>
                  <a:pt x="0" y="0"/>
                </a:moveTo>
                <a:lnTo>
                  <a:pt x="2579526" y="0"/>
                </a:lnTo>
                <a:lnTo>
                  <a:pt x="2583267" y="2151"/>
                </a:lnTo>
                <a:cubicBezTo>
                  <a:pt x="3739868" y="704919"/>
                  <a:pt x="4512467" y="1976735"/>
                  <a:pt x="4512467" y="3429000"/>
                </a:cubicBezTo>
                <a:cubicBezTo>
                  <a:pt x="4512467" y="4881266"/>
                  <a:pt x="3739868" y="6153081"/>
                  <a:pt x="2583267" y="6855849"/>
                </a:cubicBezTo>
                <a:lnTo>
                  <a:pt x="2579526"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p:cNvSpPr>
            <a:spLocks noGrp="1"/>
          </p:cNvSpPr>
          <p:nvPr>
            <p:ph type="ctrTitle"/>
          </p:nvPr>
        </p:nvSpPr>
        <p:spPr>
          <a:xfrm>
            <a:off x="838200" y="643467"/>
            <a:ext cx="2951205" cy="5571066"/>
          </a:xfrm>
        </p:spPr>
        <p:txBody>
          <a:bodyPr>
            <a:normAutofit/>
          </a:bodyPr>
          <a:lstStyle/>
          <a:p>
            <a:r>
              <a:rPr lang="en-US">
                <a:solidFill>
                  <a:srgbClr val="FFFFFF"/>
                </a:solidFill>
              </a:rPr>
              <a:t>Modello dei dati</a:t>
            </a:r>
          </a:p>
        </p:txBody>
      </p:sp>
      <p:graphicFrame>
        <p:nvGraphicFramePr>
          <p:cNvPr id="6" name="Content Placeholder">
            <a:extLst>
              <a:ext uri="{FF2B5EF4-FFF2-40B4-BE49-F238E27FC236}">
                <a16:creationId xmlns:a16="http://schemas.microsoft.com/office/drawing/2014/main" id="{0F458C54-B63C-1842-C8B2-B45F703BDF91}"/>
              </a:ext>
            </a:extLst>
          </p:cNvPr>
          <p:cNvGraphicFramePr>
            <a:graphicFrameLocks noGrp="1"/>
          </p:cNvGraphicFramePr>
          <p:nvPr>
            <p:ph idx="1"/>
            <p:extLst>
              <p:ext uri="{D42A27DB-BD31-4B8C-83A1-F6EECF244321}">
                <p14:modId xmlns:p14="http://schemas.microsoft.com/office/powerpoint/2010/main" val="112650255"/>
              </p:ext>
            </p:extLst>
          </p:nvPr>
        </p:nvGraphicFramePr>
        <p:xfrm>
          <a:off x="5207640" y="643466"/>
          <a:ext cx="6291714" cy="553073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54192742"/>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60B0EFB-53ED-4F35-B05D-F658EA021C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5" descr="Cavi Ethernet collegati a una patch di rete">
            <a:extLst>
              <a:ext uri="{FF2B5EF4-FFF2-40B4-BE49-F238E27FC236}">
                <a16:creationId xmlns:a16="http://schemas.microsoft.com/office/drawing/2014/main" id="{C17776C1-174F-B119-20C4-431E261148DD}"/>
              </a:ext>
            </a:extLst>
          </p:cNvPr>
          <p:cNvPicPr>
            <a:picLocks noChangeAspect="1"/>
          </p:cNvPicPr>
          <p:nvPr/>
        </p:nvPicPr>
        <p:blipFill rotWithShape="1">
          <a:blip r:embed="rId2"/>
          <a:srcRect l="12474" r="16732" b="11"/>
          <a:stretch/>
        </p:blipFill>
        <p:spPr>
          <a:xfrm>
            <a:off x="-7366" y="10"/>
            <a:ext cx="4855591" cy="6857990"/>
          </a:xfrm>
          <a:custGeom>
            <a:avLst/>
            <a:gdLst/>
            <a:ahLst/>
            <a:cxnLst/>
            <a:rect l="l" t="t" r="r" b="b"/>
            <a:pathLst>
              <a:path w="4636517" h="6858000">
                <a:moveTo>
                  <a:pt x="0" y="0"/>
                </a:moveTo>
                <a:lnTo>
                  <a:pt x="4636517" y="0"/>
                </a:lnTo>
                <a:lnTo>
                  <a:pt x="4636517" y="6858000"/>
                </a:lnTo>
                <a:lnTo>
                  <a:pt x="0" y="6858000"/>
                </a:lnTo>
                <a:close/>
              </a:path>
            </a:pathLst>
          </a:custGeom>
        </p:spPr>
      </p:pic>
      <p:sp>
        <p:nvSpPr>
          <p:cNvPr id="12" name="!!Arc">
            <a:extLst>
              <a:ext uri="{FF2B5EF4-FFF2-40B4-BE49-F238E27FC236}">
                <a16:creationId xmlns:a16="http://schemas.microsoft.com/office/drawing/2014/main" id="{835EF3DD-7D43-4A27-8967-A92FD8CC93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73531" y="407987"/>
            <a:ext cx="2987899" cy="2987899"/>
          </a:xfrm>
          <a:prstGeom prst="arc">
            <a:avLst>
              <a:gd name="adj1" fmla="val 16200000"/>
              <a:gd name="adj2" fmla="val 2563720"/>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p:cNvSpPr>
            <a:spLocks noGrp="1"/>
          </p:cNvSpPr>
          <p:nvPr>
            <p:ph type="ctrTitle"/>
          </p:nvPr>
        </p:nvSpPr>
        <p:spPr>
          <a:xfrm>
            <a:off x="5827048" y="407987"/>
            <a:ext cx="5721484" cy="1325563"/>
          </a:xfrm>
        </p:spPr>
        <p:txBody>
          <a:bodyPr>
            <a:normAutofit/>
          </a:bodyPr>
          <a:lstStyle/>
          <a:p>
            <a:r>
              <a:rPr lang="en-US" dirty="0"/>
              <a:t>Replica</a:t>
            </a:r>
          </a:p>
        </p:txBody>
      </p:sp>
      <p:sp>
        <p:nvSpPr>
          <p:cNvPr id="3" name="Content Placeholder"/>
          <p:cNvSpPr>
            <a:spLocks noGrp="1"/>
          </p:cNvSpPr>
          <p:nvPr>
            <p:ph idx="1"/>
          </p:nvPr>
        </p:nvSpPr>
        <p:spPr>
          <a:xfrm>
            <a:off x="5827048" y="1868487"/>
            <a:ext cx="5721484" cy="4351338"/>
          </a:xfrm>
        </p:spPr>
        <p:txBody>
          <a:bodyPr>
            <a:normAutofit/>
          </a:bodyPr>
          <a:lstStyle/>
          <a:p>
            <a:pPr lvl="0"/>
            <a:r>
              <a:rPr lang="en-US" sz="2200" dirty="0"/>
              <a:t>dal lato del server principale, un nodo link permette di sapere a quale altro server subordinato rivolgersi per scendere nella gerarchia e avere i dati del sottoalbero non locale</a:t>
            </a:r>
          </a:p>
          <a:p>
            <a:pPr lvl="0"/>
            <a:r>
              <a:rPr lang="en-US" sz="2200" dirty="0"/>
              <a:t>dal lato del server che ottiene la delega, il nodo link contiene l'indicazione del server a cui riferirsi per la parte superiore dell'albero: così il server subordinato sa che ha una sua radice ma che non è assoluta; ed in realtà c'è un genitore a cui può rivolgersi per conoscere il resto del DIT</a:t>
            </a:r>
          </a:p>
        </p:txBody>
      </p:sp>
    </p:spTree>
    <p:extLst>
      <p:ext uri="{BB962C8B-B14F-4D97-AF65-F5344CB8AC3E}">
        <p14:creationId xmlns:p14="http://schemas.microsoft.com/office/powerpoint/2010/main" val="57143387"/>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45D489D-16E1-484D-867B-144368D74B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49A496F5-B01E-4BF8-9D1E-C4E53B6F96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2257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Arc 13">
            <a:extLst>
              <a:ext uri="{FF2B5EF4-FFF2-40B4-BE49-F238E27FC236}">
                <a16:creationId xmlns:a16="http://schemas.microsoft.com/office/drawing/2014/main" id="{6E895C8D-1379-40B8-8B1B-B6F5AEAF0A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746107">
            <a:off x="2906963" y="1348064"/>
            <a:ext cx="2987899" cy="2987899"/>
          </a:xfrm>
          <a:prstGeom prst="arc">
            <a:avLst>
              <a:gd name="adj1" fmla="val 14612914"/>
              <a:gd name="adj2" fmla="val 0"/>
            </a:avLst>
          </a:prstGeom>
          <a:ln w="127000" cap="rnd">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p:cNvSpPr>
            <a:spLocks noGrp="1"/>
          </p:cNvSpPr>
          <p:nvPr>
            <p:ph type="ctrTitle"/>
          </p:nvPr>
        </p:nvSpPr>
        <p:spPr>
          <a:xfrm>
            <a:off x="838200" y="643467"/>
            <a:ext cx="2951205" cy="5571066"/>
          </a:xfrm>
        </p:spPr>
        <p:txBody>
          <a:bodyPr>
            <a:normAutofit/>
          </a:bodyPr>
          <a:lstStyle/>
          <a:p>
            <a:r>
              <a:rPr lang="en-US">
                <a:solidFill>
                  <a:srgbClr val="FFFFFF"/>
                </a:solidFill>
              </a:rPr>
              <a:t>Formato entry</a:t>
            </a:r>
          </a:p>
        </p:txBody>
      </p:sp>
      <p:graphicFrame>
        <p:nvGraphicFramePr>
          <p:cNvPr id="6" name="Content Placeholder">
            <a:extLst>
              <a:ext uri="{FF2B5EF4-FFF2-40B4-BE49-F238E27FC236}">
                <a16:creationId xmlns:a16="http://schemas.microsoft.com/office/drawing/2014/main" id="{AA9724D6-9C45-3933-57CE-AAC508E62DFA}"/>
              </a:ext>
            </a:extLst>
          </p:cNvPr>
          <p:cNvGraphicFramePr>
            <a:graphicFrameLocks noGrp="1"/>
          </p:cNvGraphicFramePr>
          <p:nvPr>
            <p:ph idx="1"/>
            <p:extLst>
              <p:ext uri="{D42A27DB-BD31-4B8C-83A1-F6EECF244321}">
                <p14:modId xmlns:p14="http://schemas.microsoft.com/office/powerpoint/2010/main" val="4116525382"/>
              </p:ext>
            </p:extLst>
          </p:nvPr>
        </p:nvGraphicFramePr>
        <p:xfrm>
          <a:off x="5237018" y="653693"/>
          <a:ext cx="6303729" cy="556083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32129161"/>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60B0EFB-53ED-4F35-B05D-F658EA021C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5" descr="Coppia che si tiene per mano">
            <a:extLst>
              <a:ext uri="{FF2B5EF4-FFF2-40B4-BE49-F238E27FC236}">
                <a16:creationId xmlns:a16="http://schemas.microsoft.com/office/drawing/2014/main" id="{5FEFCB61-6198-FC7A-64CE-1605B0FB7FF5}"/>
              </a:ext>
            </a:extLst>
          </p:cNvPr>
          <p:cNvPicPr>
            <a:picLocks noChangeAspect="1"/>
          </p:cNvPicPr>
          <p:nvPr/>
        </p:nvPicPr>
        <p:blipFill rotWithShape="1">
          <a:blip r:embed="rId2"/>
          <a:srcRect l="28588" r="14199" b="5"/>
          <a:stretch/>
        </p:blipFill>
        <p:spPr>
          <a:xfrm>
            <a:off x="-7366" y="10"/>
            <a:ext cx="4855591" cy="6857990"/>
          </a:xfrm>
          <a:custGeom>
            <a:avLst/>
            <a:gdLst/>
            <a:ahLst/>
            <a:cxnLst/>
            <a:rect l="l" t="t" r="r" b="b"/>
            <a:pathLst>
              <a:path w="4636517" h="6858000">
                <a:moveTo>
                  <a:pt x="0" y="0"/>
                </a:moveTo>
                <a:lnTo>
                  <a:pt x="4636517" y="0"/>
                </a:lnTo>
                <a:lnTo>
                  <a:pt x="4636517" y="6858000"/>
                </a:lnTo>
                <a:lnTo>
                  <a:pt x="0" y="6858000"/>
                </a:lnTo>
                <a:close/>
              </a:path>
            </a:pathLst>
          </a:custGeom>
        </p:spPr>
      </p:pic>
      <p:sp>
        <p:nvSpPr>
          <p:cNvPr id="12" name="!!Arc">
            <a:extLst>
              <a:ext uri="{FF2B5EF4-FFF2-40B4-BE49-F238E27FC236}">
                <a16:creationId xmlns:a16="http://schemas.microsoft.com/office/drawing/2014/main" id="{835EF3DD-7D43-4A27-8967-A92FD8CC93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73531" y="407987"/>
            <a:ext cx="2987899" cy="2987899"/>
          </a:xfrm>
          <a:prstGeom prst="arc">
            <a:avLst>
              <a:gd name="adj1" fmla="val 16200000"/>
              <a:gd name="adj2" fmla="val 2563720"/>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p:cNvSpPr>
            <a:spLocks noGrp="1"/>
          </p:cNvSpPr>
          <p:nvPr>
            <p:ph type="ctrTitle"/>
          </p:nvPr>
        </p:nvSpPr>
        <p:spPr>
          <a:xfrm>
            <a:off x="5827048" y="407987"/>
            <a:ext cx="5721484" cy="1325563"/>
          </a:xfrm>
        </p:spPr>
        <p:txBody>
          <a:bodyPr>
            <a:normAutofit/>
          </a:bodyPr>
          <a:lstStyle/>
          <a:p>
            <a:r>
              <a:rPr lang="en-US" dirty="0"/>
              <a:t>Spazio dei nomi</a:t>
            </a:r>
          </a:p>
        </p:txBody>
      </p:sp>
      <p:sp>
        <p:nvSpPr>
          <p:cNvPr id="3" name="Content Placeholder"/>
          <p:cNvSpPr>
            <a:spLocks noGrp="1"/>
          </p:cNvSpPr>
          <p:nvPr>
            <p:ph idx="1"/>
          </p:nvPr>
        </p:nvSpPr>
        <p:spPr>
          <a:xfrm>
            <a:off x="5827048" y="1868487"/>
            <a:ext cx="5721484" cy="4351338"/>
          </a:xfrm>
        </p:spPr>
        <p:txBody>
          <a:bodyPr>
            <a:normAutofit/>
          </a:bodyPr>
          <a:lstStyle/>
          <a:p>
            <a:pPr lvl="0"/>
            <a:r>
              <a:rPr lang="en-US" dirty="0"/>
              <a:t>Introdurre id univoco, soluzione "da DB"</a:t>
            </a:r>
          </a:p>
          <a:p>
            <a:pPr lvl="1"/>
            <a:r>
              <a:rPr lang="en-US" dirty="0"/>
              <a:t>si può effettivamente aggiungere un attributo come uniqueIdentifier, ma l'idea di LDAP è che gli attributi rappresentino qualcosa di proprio della entry</a:t>
            </a:r>
          </a:p>
          <a:p>
            <a:pPr lvl="0"/>
            <a:r>
              <a:rPr lang="en-US" dirty="0"/>
              <a:t>Concatenare più coppie attributo-valore</a:t>
            </a:r>
          </a:p>
          <a:p>
            <a:pPr lvl="1"/>
            <a:r>
              <a:rPr lang="en-US" dirty="0"/>
              <a:t>Soluzione adottata da LDAP, si concatenano con + più coppie attributo=valore per ottenere RDN localmente univoco</a:t>
            </a:r>
          </a:p>
        </p:txBody>
      </p:sp>
    </p:spTree>
    <p:extLst>
      <p:ext uri="{BB962C8B-B14F-4D97-AF65-F5344CB8AC3E}">
        <p14:creationId xmlns:p14="http://schemas.microsoft.com/office/powerpoint/2010/main" val="355573342"/>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45D489D-16E1-484D-867B-144368D74B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49A496F5-B01E-4BF8-9D1E-C4E53B6F96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2257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Arc 13">
            <a:extLst>
              <a:ext uri="{FF2B5EF4-FFF2-40B4-BE49-F238E27FC236}">
                <a16:creationId xmlns:a16="http://schemas.microsoft.com/office/drawing/2014/main" id="{6E895C8D-1379-40B8-8B1B-B6F5AEAF0A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746107">
            <a:off x="2906963" y="1348064"/>
            <a:ext cx="2987899" cy="2987899"/>
          </a:xfrm>
          <a:prstGeom prst="arc">
            <a:avLst>
              <a:gd name="adj1" fmla="val 14612914"/>
              <a:gd name="adj2" fmla="val 0"/>
            </a:avLst>
          </a:prstGeom>
          <a:ln w="127000" cap="rnd">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p:cNvSpPr>
            <a:spLocks noGrp="1"/>
          </p:cNvSpPr>
          <p:nvPr>
            <p:ph type="ctrTitle"/>
          </p:nvPr>
        </p:nvSpPr>
        <p:spPr>
          <a:xfrm>
            <a:off x="838200" y="643467"/>
            <a:ext cx="2951205" cy="5571066"/>
          </a:xfrm>
        </p:spPr>
        <p:txBody>
          <a:bodyPr>
            <a:normAutofit/>
          </a:bodyPr>
          <a:lstStyle/>
          <a:p>
            <a:r>
              <a:rPr lang="en-US">
                <a:solidFill>
                  <a:srgbClr val="FFFFFF"/>
                </a:solidFill>
              </a:rPr>
              <a:t>Attributi</a:t>
            </a:r>
          </a:p>
        </p:txBody>
      </p:sp>
      <p:graphicFrame>
        <p:nvGraphicFramePr>
          <p:cNvPr id="6" name="Content Placeholder">
            <a:extLst>
              <a:ext uri="{FF2B5EF4-FFF2-40B4-BE49-F238E27FC236}">
                <a16:creationId xmlns:a16="http://schemas.microsoft.com/office/drawing/2014/main" id="{E33DCE9A-E3BD-E2D9-0BE4-43D5CAB48A87}"/>
              </a:ext>
            </a:extLst>
          </p:cNvPr>
          <p:cNvGraphicFramePr>
            <a:graphicFrameLocks noGrp="1"/>
          </p:cNvGraphicFramePr>
          <p:nvPr>
            <p:ph idx="1"/>
            <p:extLst>
              <p:ext uri="{D42A27DB-BD31-4B8C-83A1-F6EECF244321}">
                <p14:modId xmlns:p14="http://schemas.microsoft.com/office/powerpoint/2010/main" val="226125888"/>
              </p:ext>
            </p:extLst>
          </p:nvPr>
        </p:nvGraphicFramePr>
        <p:xfrm>
          <a:off x="5237018" y="653693"/>
          <a:ext cx="6303729" cy="556083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05525063"/>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60B0EFB-53ED-4F35-B05D-F658EA021C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5" descr="Tasti di un vecchio registratore di cassa">
            <a:extLst>
              <a:ext uri="{FF2B5EF4-FFF2-40B4-BE49-F238E27FC236}">
                <a16:creationId xmlns:a16="http://schemas.microsoft.com/office/drawing/2014/main" id="{94FCE135-5C55-CD15-5052-C9036B7C4239}"/>
              </a:ext>
            </a:extLst>
          </p:cNvPr>
          <p:cNvPicPr>
            <a:picLocks noChangeAspect="1"/>
          </p:cNvPicPr>
          <p:nvPr/>
        </p:nvPicPr>
        <p:blipFill rotWithShape="1">
          <a:blip r:embed="rId2"/>
          <a:srcRect l="25106" r="27806" b="-5"/>
          <a:stretch/>
        </p:blipFill>
        <p:spPr>
          <a:xfrm>
            <a:off x="-7366" y="10"/>
            <a:ext cx="4855591" cy="6857990"/>
          </a:xfrm>
          <a:custGeom>
            <a:avLst/>
            <a:gdLst/>
            <a:ahLst/>
            <a:cxnLst/>
            <a:rect l="l" t="t" r="r" b="b"/>
            <a:pathLst>
              <a:path w="4636517" h="6858000">
                <a:moveTo>
                  <a:pt x="0" y="0"/>
                </a:moveTo>
                <a:lnTo>
                  <a:pt x="4636517" y="0"/>
                </a:lnTo>
                <a:lnTo>
                  <a:pt x="4636517" y="6858000"/>
                </a:lnTo>
                <a:lnTo>
                  <a:pt x="0" y="6858000"/>
                </a:lnTo>
                <a:close/>
              </a:path>
            </a:pathLst>
          </a:custGeom>
        </p:spPr>
      </p:pic>
      <p:sp>
        <p:nvSpPr>
          <p:cNvPr id="12" name="!!Arc">
            <a:extLst>
              <a:ext uri="{FF2B5EF4-FFF2-40B4-BE49-F238E27FC236}">
                <a16:creationId xmlns:a16="http://schemas.microsoft.com/office/drawing/2014/main" id="{835EF3DD-7D43-4A27-8967-A92FD8CC93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73531" y="407987"/>
            <a:ext cx="2987899" cy="2987899"/>
          </a:xfrm>
          <a:prstGeom prst="arc">
            <a:avLst>
              <a:gd name="adj1" fmla="val 16200000"/>
              <a:gd name="adj2" fmla="val 2563720"/>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p:cNvSpPr>
            <a:spLocks noGrp="1"/>
          </p:cNvSpPr>
          <p:nvPr>
            <p:ph type="ctrTitle"/>
          </p:nvPr>
        </p:nvSpPr>
        <p:spPr>
          <a:xfrm>
            <a:off x="5827048" y="407987"/>
            <a:ext cx="5721484" cy="1325563"/>
          </a:xfrm>
        </p:spPr>
        <p:txBody>
          <a:bodyPr>
            <a:normAutofit/>
          </a:bodyPr>
          <a:lstStyle/>
          <a:p>
            <a:r>
              <a:rPr lang="en-US" dirty="0"/>
              <a:t>Attributi</a:t>
            </a:r>
          </a:p>
        </p:txBody>
      </p:sp>
      <p:sp>
        <p:nvSpPr>
          <p:cNvPr id="3" name="Content Placeholder"/>
          <p:cNvSpPr>
            <a:spLocks noGrp="1"/>
          </p:cNvSpPr>
          <p:nvPr>
            <p:ph idx="1"/>
          </p:nvPr>
        </p:nvSpPr>
        <p:spPr>
          <a:xfrm>
            <a:off x="5827048" y="1868487"/>
            <a:ext cx="5721484" cy="4351338"/>
          </a:xfrm>
        </p:spPr>
        <p:txBody>
          <a:bodyPr>
            <a:normAutofit/>
          </a:bodyPr>
          <a:lstStyle/>
          <a:p>
            <a:pPr lvl="0"/>
            <a:r>
              <a:rPr lang="en-US" sz="2000" dirty="0"/>
              <a:t>Eventuali dipendenze gerarchiche:con SUP &lt;altro attributeType&gt; il tipo eredita tutte le proprietà del superiore, può ridefinirne alcune, e nelle ricerche per un tipo superiore vengono restituiti tutti i valori dei tipi basati su quello Quando creo una entry dell'utente marco, se ci metto dentro un telefono e un cellulare, se qualcuno cerca "telefono" verrà fuori sia telefono che cellulare: questo permette di definire in modo ordinato, separatamente, 1 telefono, 1 cellulare e 1 numero di casa; ma di ottenere comunque tutti e tre i risultati se si richiede "telefono", quando non si sa quale si vuole specificamente)</a:t>
            </a:r>
          </a:p>
        </p:txBody>
      </p:sp>
    </p:spTree>
    <p:extLst>
      <p:ext uri="{BB962C8B-B14F-4D97-AF65-F5344CB8AC3E}">
        <p14:creationId xmlns:p14="http://schemas.microsoft.com/office/powerpoint/2010/main" val="572523582"/>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45D489D-16E1-484D-867B-144368D74B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49A496F5-B01E-4BF8-9D1E-C4E53B6F96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2257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Arc 13">
            <a:extLst>
              <a:ext uri="{FF2B5EF4-FFF2-40B4-BE49-F238E27FC236}">
                <a16:creationId xmlns:a16="http://schemas.microsoft.com/office/drawing/2014/main" id="{6E895C8D-1379-40B8-8B1B-B6F5AEAF0A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746107">
            <a:off x="2906963" y="1348064"/>
            <a:ext cx="2987899" cy="2987899"/>
          </a:xfrm>
          <a:prstGeom prst="arc">
            <a:avLst>
              <a:gd name="adj1" fmla="val 14612914"/>
              <a:gd name="adj2" fmla="val 0"/>
            </a:avLst>
          </a:prstGeom>
          <a:ln w="127000" cap="rnd">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p:cNvSpPr>
            <a:spLocks noGrp="1"/>
          </p:cNvSpPr>
          <p:nvPr>
            <p:ph type="ctrTitle"/>
          </p:nvPr>
        </p:nvSpPr>
        <p:spPr>
          <a:xfrm>
            <a:off x="838200" y="643467"/>
            <a:ext cx="2951205" cy="5571066"/>
          </a:xfrm>
        </p:spPr>
        <p:txBody>
          <a:bodyPr>
            <a:normAutofit/>
          </a:bodyPr>
          <a:lstStyle/>
          <a:p>
            <a:r>
              <a:rPr lang="en-US">
                <a:solidFill>
                  <a:srgbClr val="FFFFFF"/>
                </a:solidFill>
              </a:rPr>
              <a:t>Attributi</a:t>
            </a:r>
          </a:p>
        </p:txBody>
      </p:sp>
      <p:graphicFrame>
        <p:nvGraphicFramePr>
          <p:cNvPr id="6" name="Content Placeholder">
            <a:extLst>
              <a:ext uri="{FF2B5EF4-FFF2-40B4-BE49-F238E27FC236}">
                <a16:creationId xmlns:a16="http://schemas.microsoft.com/office/drawing/2014/main" id="{83D68062-824E-7A55-F455-19ACC1ACBD58}"/>
              </a:ext>
            </a:extLst>
          </p:cNvPr>
          <p:cNvGraphicFramePr>
            <a:graphicFrameLocks noGrp="1"/>
          </p:cNvGraphicFramePr>
          <p:nvPr>
            <p:ph idx="1"/>
            <p:extLst>
              <p:ext uri="{D42A27DB-BD31-4B8C-83A1-F6EECF244321}">
                <p14:modId xmlns:p14="http://schemas.microsoft.com/office/powerpoint/2010/main" val="1734557203"/>
              </p:ext>
            </p:extLst>
          </p:nvPr>
        </p:nvGraphicFramePr>
        <p:xfrm>
          <a:off x="5237018" y="653693"/>
          <a:ext cx="6303729" cy="556083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254323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60B0EFB-53ED-4F35-B05D-F658EA021C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5" descr="Lucchetto su scheda madre del computer">
            <a:extLst>
              <a:ext uri="{FF2B5EF4-FFF2-40B4-BE49-F238E27FC236}">
                <a16:creationId xmlns:a16="http://schemas.microsoft.com/office/drawing/2014/main" id="{A9C747BB-06CA-AEB8-F718-5566433D5A9D}"/>
              </a:ext>
            </a:extLst>
          </p:cNvPr>
          <p:cNvPicPr>
            <a:picLocks noChangeAspect="1"/>
          </p:cNvPicPr>
          <p:nvPr/>
        </p:nvPicPr>
        <p:blipFill rotWithShape="1">
          <a:blip r:embed="rId2"/>
          <a:srcRect l="12316" r="40427" b="4"/>
          <a:stretch/>
        </p:blipFill>
        <p:spPr>
          <a:xfrm>
            <a:off x="-7366" y="10"/>
            <a:ext cx="4855591" cy="6857990"/>
          </a:xfrm>
          <a:custGeom>
            <a:avLst/>
            <a:gdLst/>
            <a:ahLst/>
            <a:cxnLst/>
            <a:rect l="l" t="t" r="r" b="b"/>
            <a:pathLst>
              <a:path w="4636517" h="6858000">
                <a:moveTo>
                  <a:pt x="0" y="0"/>
                </a:moveTo>
                <a:lnTo>
                  <a:pt x="4636517" y="0"/>
                </a:lnTo>
                <a:lnTo>
                  <a:pt x="4636517" y="6858000"/>
                </a:lnTo>
                <a:lnTo>
                  <a:pt x="0" y="6858000"/>
                </a:lnTo>
                <a:close/>
              </a:path>
            </a:pathLst>
          </a:custGeom>
        </p:spPr>
      </p:pic>
      <p:sp>
        <p:nvSpPr>
          <p:cNvPr id="12" name="!!Arc">
            <a:extLst>
              <a:ext uri="{FF2B5EF4-FFF2-40B4-BE49-F238E27FC236}">
                <a16:creationId xmlns:a16="http://schemas.microsoft.com/office/drawing/2014/main" id="{835EF3DD-7D43-4A27-8967-A92FD8CC93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73531" y="407987"/>
            <a:ext cx="2987899" cy="2987899"/>
          </a:xfrm>
          <a:prstGeom prst="arc">
            <a:avLst>
              <a:gd name="adj1" fmla="val 16200000"/>
              <a:gd name="adj2" fmla="val 2563720"/>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p:cNvSpPr>
            <a:spLocks noGrp="1"/>
          </p:cNvSpPr>
          <p:nvPr>
            <p:ph type="ctrTitle"/>
          </p:nvPr>
        </p:nvSpPr>
        <p:spPr>
          <a:xfrm>
            <a:off x="5827048" y="407987"/>
            <a:ext cx="5721484" cy="1325563"/>
          </a:xfrm>
        </p:spPr>
        <p:txBody>
          <a:bodyPr>
            <a:normAutofit/>
          </a:bodyPr>
          <a:lstStyle/>
          <a:p>
            <a:r>
              <a:rPr lang="en-US" dirty="0"/>
              <a:t>SSH</a:t>
            </a:r>
          </a:p>
        </p:txBody>
      </p:sp>
      <p:sp>
        <p:nvSpPr>
          <p:cNvPr id="3" name="Content Placeholder"/>
          <p:cNvSpPr>
            <a:spLocks noGrp="1"/>
          </p:cNvSpPr>
          <p:nvPr>
            <p:ph idx="1"/>
          </p:nvPr>
        </p:nvSpPr>
        <p:spPr>
          <a:xfrm>
            <a:off x="5827048" y="1868487"/>
            <a:ext cx="5721484" cy="4351338"/>
          </a:xfrm>
        </p:spPr>
        <p:txBody>
          <a:bodyPr>
            <a:normAutofit/>
          </a:bodyPr>
          <a:lstStyle/>
          <a:p>
            <a:pPr lvl="0"/>
            <a:r>
              <a:rPr lang="en-US" dirty="0"/>
              <a:t>Negoziazione dei cifrari disponibili</a:t>
            </a:r>
          </a:p>
          <a:p>
            <a:pPr lvl="0"/>
            <a:r>
              <a:rPr lang="en-US" dirty="0"/>
              <a:t>Autenticazione host remoto per mezzo della sua chiave pubblica</a:t>
            </a:r>
          </a:p>
          <a:p>
            <a:pPr lvl="0"/>
            <a:r>
              <a:rPr lang="en-US" dirty="0"/>
              <a:t>Inizializzazione canale comunicazione cifrata</a:t>
            </a:r>
          </a:p>
          <a:p>
            <a:pPr lvl="0"/>
            <a:r>
              <a:rPr lang="en-US" dirty="0"/>
              <a:t>Negoziazione dei metodi disponibili per l’autenticazione utente</a:t>
            </a:r>
          </a:p>
          <a:p>
            <a:pPr lvl="0"/>
            <a:r>
              <a:rPr lang="en-US" dirty="0"/>
              <a:t>Autenticazione utente</a:t>
            </a:r>
          </a:p>
        </p:txBody>
      </p:sp>
    </p:spTree>
    <p:extLst>
      <p:ext uri="{BB962C8B-B14F-4D97-AF65-F5344CB8AC3E}">
        <p14:creationId xmlns:p14="http://schemas.microsoft.com/office/powerpoint/2010/main" val="4046841794"/>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60B0EFB-53ED-4F35-B05D-F658EA021C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5" descr="Cancelleria per scuola e ufficio">
            <a:extLst>
              <a:ext uri="{FF2B5EF4-FFF2-40B4-BE49-F238E27FC236}">
                <a16:creationId xmlns:a16="http://schemas.microsoft.com/office/drawing/2014/main" id="{2ED2AFC4-77BA-0D63-27B3-6CFADA0912C1}"/>
              </a:ext>
            </a:extLst>
          </p:cNvPr>
          <p:cNvPicPr>
            <a:picLocks noChangeAspect="1"/>
          </p:cNvPicPr>
          <p:nvPr/>
        </p:nvPicPr>
        <p:blipFill rotWithShape="1">
          <a:blip r:embed="rId2"/>
          <a:srcRect l="37957" r="14814" b="-10"/>
          <a:stretch/>
        </p:blipFill>
        <p:spPr>
          <a:xfrm>
            <a:off x="-7366" y="10"/>
            <a:ext cx="4855591" cy="6857990"/>
          </a:xfrm>
          <a:custGeom>
            <a:avLst/>
            <a:gdLst/>
            <a:ahLst/>
            <a:cxnLst/>
            <a:rect l="l" t="t" r="r" b="b"/>
            <a:pathLst>
              <a:path w="4636517" h="6858000">
                <a:moveTo>
                  <a:pt x="0" y="0"/>
                </a:moveTo>
                <a:lnTo>
                  <a:pt x="4636517" y="0"/>
                </a:lnTo>
                <a:lnTo>
                  <a:pt x="4636517" y="6858000"/>
                </a:lnTo>
                <a:lnTo>
                  <a:pt x="0" y="6858000"/>
                </a:lnTo>
                <a:close/>
              </a:path>
            </a:pathLst>
          </a:custGeom>
        </p:spPr>
      </p:pic>
      <p:sp>
        <p:nvSpPr>
          <p:cNvPr id="12" name="!!Arc">
            <a:extLst>
              <a:ext uri="{FF2B5EF4-FFF2-40B4-BE49-F238E27FC236}">
                <a16:creationId xmlns:a16="http://schemas.microsoft.com/office/drawing/2014/main" id="{835EF3DD-7D43-4A27-8967-A92FD8CC93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73531" y="407987"/>
            <a:ext cx="2987899" cy="2987899"/>
          </a:xfrm>
          <a:prstGeom prst="arc">
            <a:avLst>
              <a:gd name="adj1" fmla="val 16200000"/>
              <a:gd name="adj2" fmla="val 2563720"/>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p:cNvSpPr>
            <a:spLocks noGrp="1"/>
          </p:cNvSpPr>
          <p:nvPr>
            <p:ph type="ctrTitle"/>
          </p:nvPr>
        </p:nvSpPr>
        <p:spPr>
          <a:xfrm>
            <a:off x="5827048" y="407987"/>
            <a:ext cx="5721484" cy="1325563"/>
          </a:xfrm>
        </p:spPr>
        <p:txBody>
          <a:bodyPr>
            <a:normAutofit/>
          </a:bodyPr>
          <a:lstStyle/>
          <a:p>
            <a:r>
              <a:rPr lang="en-US" dirty="0"/>
              <a:t>Classi</a:t>
            </a:r>
          </a:p>
        </p:txBody>
      </p:sp>
      <p:sp>
        <p:nvSpPr>
          <p:cNvPr id="3" name="Content Placeholder"/>
          <p:cNvSpPr>
            <a:spLocks noGrp="1"/>
          </p:cNvSpPr>
          <p:nvPr>
            <p:ph idx="1"/>
          </p:nvPr>
        </p:nvSpPr>
        <p:spPr>
          <a:xfrm>
            <a:off x="5827048" y="1868487"/>
            <a:ext cx="5721484" cy="4351338"/>
          </a:xfrm>
        </p:spPr>
        <p:txBody>
          <a:bodyPr>
            <a:normAutofit/>
          </a:bodyPr>
          <a:lstStyle/>
          <a:p>
            <a:pPr lvl="0"/>
            <a:r>
              <a:rPr lang="en-US" sz="1100" dirty="0"/>
              <a:t>ABSTRACT servono per creare tassonomia di oggetti, ma sono troppo astratte originare entry</a:t>
            </a:r>
          </a:p>
          <a:p>
            <a:pPr lvl="1"/>
            <a:r>
              <a:rPr lang="en-US" sz="1100" dirty="0"/>
              <a:t>es</a:t>
            </a:r>
          </a:p>
          <a:p>
            <a:pPr lvl="0"/>
            <a:r>
              <a:rPr lang="en-US" sz="1100" dirty="0"/>
              <a:t>STRUCTURAL servono per descrivere categorie di oggetti concreti</a:t>
            </a:r>
          </a:p>
          <a:p>
            <a:pPr lvl="1"/>
            <a:r>
              <a:rPr lang="en-US" sz="1100" dirty="0"/>
              <a:t>es</a:t>
            </a:r>
          </a:p>
          <a:p>
            <a:pPr lvl="0"/>
            <a:r>
              <a:rPr lang="en-US" sz="1100" dirty="0"/>
              <a:t>AUXILIARY possono descrivere collezioni di attributi aggiuntivi che arricchiscono una entry, senza essere collegati a categorie specifiche di oggetti</a:t>
            </a:r>
          </a:p>
          <a:p>
            <a:pPr lvl="1"/>
            <a:r>
              <a:rPr lang="en-US" sz="1100" dirty="0"/>
              <a:t>fascicoloSanitario può estendere alcune entry di cane: per definire un'entry di classe cane dovrò/potrò specificare nome, razza,peso;poi potrò dire che una entry cane ha ANCHE objectClass fascicoloSanitario, e questo mi permetterà/obbligherà di inserire anche i dati aggiuntivi</a:t>
            </a:r>
          </a:p>
          <a:p>
            <a:pPr lvl="1"/>
            <a:r>
              <a:rPr lang="en-US" sz="1100" dirty="0"/>
              <a:t>Permette di specificare, ad esempio, una classe ausiliaria che prevede attributo colore; senza bisogno di creare due classi separate AutoConColore/AutoSenzaColore</a:t>
            </a:r>
          </a:p>
        </p:txBody>
      </p:sp>
    </p:spTree>
    <p:extLst>
      <p:ext uri="{BB962C8B-B14F-4D97-AF65-F5344CB8AC3E}">
        <p14:creationId xmlns:p14="http://schemas.microsoft.com/office/powerpoint/2010/main" val="1015850169"/>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45D489D-16E1-484D-867B-144368D74B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49A496F5-B01E-4BF8-9D1E-C4E53B6F96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2257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Arc 13">
            <a:extLst>
              <a:ext uri="{FF2B5EF4-FFF2-40B4-BE49-F238E27FC236}">
                <a16:creationId xmlns:a16="http://schemas.microsoft.com/office/drawing/2014/main" id="{6E895C8D-1379-40B8-8B1B-B6F5AEAF0A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746107">
            <a:off x="2906963" y="1348064"/>
            <a:ext cx="2987899" cy="2987899"/>
          </a:xfrm>
          <a:prstGeom prst="arc">
            <a:avLst>
              <a:gd name="adj1" fmla="val 14612914"/>
              <a:gd name="adj2" fmla="val 0"/>
            </a:avLst>
          </a:prstGeom>
          <a:ln w="127000" cap="rnd">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p:cNvSpPr>
            <a:spLocks noGrp="1"/>
          </p:cNvSpPr>
          <p:nvPr>
            <p:ph type="ctrTitle"/>
          </p:nvPr>
        </p:nvSpPr>
        <p:spPr>
          <a:xfrm>
            <a:off x="838200" y="643467"/>
            <a:ext cx="2951205" cy="5571066"/>
          </a:xfrm>
        </p:spPr>
        <p:txBody>
          <a:bodyPr>
            <a:normAutofit/>
          </a:bodyPr>
          <a:lstStyle/>
          <a:p>
            <a:r>
              <a:rPr lang="en-US">
                <a:solidFill>
                  <a:srgbClr val="FFFFFF"/>
                </a:solidFill>
              </a:rPr>
              <a:t>Classi</a:t>
            </a:r>
          </a:p>
        </p:txBody>
      </p:sp>
      <p:graphicFrame>
        <p:nvGraphicFramePr>
          <p:cNvPr id="6" name="Content Placeholder">
            <a:extLst>
              <a:ext uri="{FF2B5EF4-FFF2-40B4-BE49-F238E27FC236}">
                <a16:creationId xmlns:a16="http://schemas.microsoft.com/office/drawing/2014/main" id="{9EC3ACBC-4315-3440-A159-7C96F95DCFCA}"/>
              </a:ext>
            </a:extLst>
          </p:cNvPr>
          <p:cNvGraphicFramePr>
            <a:graphicFrameLocks noGrp="1"/>
          </p:cNvGraphicFramePr>
          <p:nvPr>
            <p:ph idx="1"/>
            <p:extLst>
              <p:ext uri="{D42A27DB-BD31-4B8C-83A1-F6EECF244321}">
                <p14:modId xmlns:p14="http://schemas.microsoft.com/office/powerpoint/2010/main" val="3925039495"/>
              </p:ext>
            </p:extLst>
          </p:nvPr>
        </p:nvGraphicFramePr>
        <p:xfrm>
          <a:off x="5237018" y="653693"/>
          <a:ext cx="6303729" cy="556083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34246154"/>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45D489D-16E1-484D-867B-144368D74B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49A496F5-B01E-4BF8-9D1E-C4E53B6F96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2257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Arc 13">
            <a:extLst>
              <a:ext uri="{FF2B5EF4-FFF2-40B4-BE49-F238E27FC236}">
                <a16:creationId xmlns:a16="http://schemas.microsoft.com/office/drawing/2014/main" id="{6E895C8D-1379-40B8-8B1B-B6F5AEAF0A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746107">
            <a:off x="2906963" y="1348064"/>
            <a:ext cx="2987899" cy="2987899"/>
          </a:xfrm>
          <a:prstGeom prst="arc">
            <a:avLst>
              <a:gd name="adj1" fmla="val 14612914"/>
              <a:gd name="adj2" fmla="val 0"/>
            </a:avLst>
          </a:prstGeom>
          <a:ln w="127000" cap="rnd">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p:cNvSpPr>
            <a:spLocks noGrp="1"/>
          </p:cNvSpPr>
          <p:nvPr>
            <p:ph type="ctrTitle"/>
          </p:nvPr>
        </p:nvSpPr>
        <p:spPr>
          <a:xfrm>
            <a:off x="838200" y="643467"/>
            <a:ext cx="2951205" cy="5571066"/>
          </a:xfrm>
        </p:spPr>
        <p:txBody>
          <a:bodyPr>
            <a:normAutofit/>
          </a:bodyPr>
          <a:lstStyle/>
          <a:p>
            <a:r>
              <a:rPr lang="en-US">
                <a:solidFill>
                  <a:srgbClr val="FFFFFF"/>
                </a:solidFill>
              </a:rPr>
              <a:t>Classi</a:t>
            </a:r>
          </a:p>
        </p:txBody>
      </p:sp>
      <p:graphicFrame>
        <p:nvGraphicFramePr>
          <p:cNvPr id="6" name="Content Placeholder">
            <a:extLst>
              <a:ext uri="{FF2B5EF4-FFF2-40B4-BE49-F238E27FC236}">
                <a16:creationId xmlns:a16="http://schemas.microsoft.com/office/drawing/2014/main" id="{7D9BFD41-F030-5E59-9B0D-1398AF4C1495}"/>
              </a:ext>
            </a:extLst>
          </p:cNvPr>
          <p:cNvGraphicFramePr>
            <a:graphicFrameLocks noGrp="1"/>
          </p:cNvGraphicFramePr>
          <p:nvPr>
            <p:ph idx="1"/>
            <p:extLst>
              <p:ext uri="{D42A27DB-BD31-4B8C-83A1-F6EECF244321}">
                <p14:modId xmlns:p14="http://schemas.microsoft.com/office/powerpoint/2010/main" val="2207563497"/>
              </p:ext>
            </p:extLst>
          </p:nvPr>
        </p:nvGraphicFramePr>
        <p:xfrm>
          <a:off x="5237018" y="653693"/>
          <a:ext cx="6303729" cy="556083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26034382"/>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60B0EFB-53ED-4F35-B05D-F658EA021C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5" descr="Montagne sull'oceano">
            <a:extLst>
              <a:ext uri="{FF2B5EF4-FFF2-40B4-BE49-F238E27FC236}">
                <a16:creationId xmlns:a16="http://schemas.microsoft.com/office/drawing/2014/main" id="{09C023BB-D3F1-CC0F-E286-BE3F9713BB4F}"/>
              </a:ext>
            </a:extLst>
          </p:cNvPr>
          <p:cNvPicPr>
            <a:picLocks noChangeAspect="1"/>
          </p:cNvPicPr>
          <p:nvPr/>
        </p:nvPicPr>
        <p:blipFill rotWithShape="1">
          <a:blip r:embed="rId2"/>
          <a:srcRect l="30674" r="16262" b="6"/>
          <a:stretch/>
        </p:blipFill>
        <p:spPr>
          <a:xfrm>
            <a:off x="-7366" y="10"/>
            <a:ext cx="4855591" cy="6857990"/>
          </a:xfrm>
          <a:custGeom>
            <a:avLst/>
            <a:gdLst/>
            <a:ahLst/>
            <a:cxnLst/>
            <a:rect l="l" t="t" r="r" b="b"/>
            <a:pathLst>
              <a:path w="4636517" h="6858000">
                <a:moveTo>
                  <a:pt x="0" y="0"/>
                </a:moveTo>
                <a:lnTo>
                  <a:pt x="4636517" y="0"/>
                </a:lnTo>
                <a:lnTo>
                  <a:pt x="4636517" y="6858000"/>
                </a:lnTo>
                <a:lnTo>
                  <a:pt x="0" y="6858000"/>
                </a:lnTo>
                <a:close/>
              </a:path>
            </a:pathLst>
          </a:custGeom>
        </p:spPr>
      </p:pic>
      <p:sp>
        <p:nvSpPr>
          <p:cNvPr id="12" name="!!Arc">
            <a:extLst>
              <a:ext uri="{FF2B5EF4-FFF2-40B4-BE49-F238E27FC236}">
                <a16:creationId xmlns:a16="http://schemas.microsoft.com/office/drawing/2014/main" id="{835EF3DD-7D43-4A27-8967-A92FD8CC93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73531" y="407987"/>
            <a:ext cx="2987899" cy="2987899"/>
          </a:xfrm>
          <a:prstGeom prst="arc">
            <a:avLst>
              <a:gd name="adj1" fmla="val 16200000"/>
              <a:gd name="adj2" fmla="val 2563720"/>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p:cNvSpPr>
            <a:spLocks noGrp="1"/>
          </p:cNvSpPr>
          <p:nvPr>
            <p:ph type="ctrTitle"/>
          </p:nvPr>
        </p:nvSpPr>
        <p:spPr>
          <a:xfrm>
            <a:off x="5827048" y="407987"/>
            <a:ext cx="5721484" cy="1325563"/>
          </a:xfrm>
        </p:spPr>
        <p:txBody>
          <a:bodyPr>
            <a:normAutofit/>
          </a:bodyPr>
          <a:lstStyle/>
          <a:p>
            <a:r>
              <a:rPr lang="en-US" dirty="0"/>
              <a:t>Protocollo e operazioni offerte</a:t>
            </a:r>
          </a:p>
        </p:txBody>
      </p:sp>
      <p:sp>
        <p:nvSpPr>
          <p:cNvPr id="3" name="Content Placeholder"/>
          <p:cNvSpPr>
            <a:spLocks noGrp="1"/>
          </p:cNvSpPr>
          <p:nvPr>
            <p:ph idx="1"/>
          </p:nvPr>
        </p:nvSpPr>
        <p:spPr>
          <a:xfrm>
            <a:off x="5827048" y="1868487"/>
            <a:ext cx="5721484" cy="4351338"/>
          </a:xfrm>
        </p:spPr>
        <p:txBody>
          <a:bodyPr>
            <a:normAutofit/>
          </a:bodyPr>
          <a:lstStyle/>
          <a:p>
            <a:pPr lvl="0"/>
            <a:r>
              <a:rPr lang="en-US" sz="1400" dirty="0"/>
              <a:t>Search</a:t>
            </a:r>
          </a:p>
          <a:p>
            <a:pPr lvl="1"/>
            <a:r>
              <a:rPr lang="en-US" sz="1400" dirty="0"/>
              <a:t>La ricerca deve specificare: come tutte le operazioni un bind DN, poi</a:t>
            </a:r>
          </a:p>
          <a:p>
            <a:pPr lvl="2"/>
            <a:r>
              <a:rPr lang="en-US" sz="1400" dirty="0"/>
              <a:t>Un base DN :il punto del DIT da cui iniziare la ricerca</a:t>
            </a:r>
          </a:p>
          <a:p>
            <a:pPr lvl="2"/>
            <a:r>
              <a:rPr lang="en-US" sz="1400" dirty="0"/>
              <a:t>Uno scope :a partire da base DN, indica quanto estendere la ricerca, con tre valori possibili</a:t>
            </a:r>
          </a:p>
          <a:p>
            <a:pPr lvl="3"/>
            <a:r>
              <a:rPr lang="en-US" sz="1400" dirty="0"/>
              <a:t>subdefault, indica l'intero sottoalbero</a:t>
            </a:r>
          </a:p>
          <a:p>
            <a:pPr lvl="3"/>
            <a:r>
              <a:rPr lang="en-US" sz="1400" dirty="0"/>
              <a:t>onesolo figli diretti del base DN</a:t>
            </a:r>
          </a:p>
          <a:p>
            <a:pPr lvl="3"/>
            <a:r>
              <a:rPr lang="en-US" sz="1400" dirty="0"/>
              <a:t>basesolo il nodo base</a:t>
            </a:r>
          </a:p>
          <a:p>
            <a:pPr lvl="2"/>
            <a:r>
              <a:rPr lang="en-US" sz="1400" dirty="0"/>
              <a:t>Eventualmente un filtro :per ricercare in base a contenuto della entry invece che per posizione, usando espressioni logiche in notazione prefissa</a:t>
            </a:r>
          </a:p>
          <a:p>
            <a:pPr lvl="1"/>
            <a:r>
              <a:rPr lang="en-US" sz="1400" dirty="0"/>
              <a:t>Sintassi filtri ed esempi:  )eventualmente guarda slide</a:t>
            </a:r>
          </a:p>
          <a:p>
            <a:pPr lvl="2"/>
            <a:r>
              <a:rPr lang="en-US" sz="1400" dirty="0"/>
              <a:t>tutte le entry nello scope, che hanno come attributo cn la string "Babs Jensen"</a:t>
            </a:r>
          </a:p>
        </p:txBody>
      </p:sp>
    </p:spTree>
    <p:extLst>
      <p:ext uri="{BB962C8B-B14F-4D97-AF65-F5344CB8AC3E}">
        <p14:creationId xmlns:p14="http://schemas.microsoft.com/office/powerpoint/2010/main" val="4038279494"/>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60B0EFB-53ED-4F35-B05D-F658EA021C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7C24EA06-031C-3654-43C6-14D05A03039B}"/>
              </a:ext>
            </a:extLst>
          </p:cNvPr>
          <p:cNvPicPr>
            <a:picLocks noChangeAspect="1"/>
          </p:cNvPicPr>
          <p:nvPr/>
        </p:nvPicPr>
        <p:blipFill rotWithShape="1">
          <a:blip r:embed="rId2"/>
          <a:srcRect l="25171" r="37492" b="6250"/>
          <a:stretch/>
        </p:blipFill>
        <p:spPr>
          <a:xfrm>
            <a:off x="-7366" y="10"/>
            <a:ext cx="4855591" cy="6857990"/>
          </a:xfrm>
          <a:custGeom>
            <a:avLst/>
            <a:gdLst/>
            <a:ahLst/>
            <a:cxnLst/>
            <a:rect l="l" t="t" r="r" b="b"/>
            <a:pathLst>
              <a:path w="4636517" h="6858000">
                <a:moveTo>
                  <a:pt x="0" y="0"/>
                </a:moveTo>
                <a:lnTo>
                  <a:pt x="4636517" y="0"/>
                </a:lnTo>
                <a:lnTo>
                  <a:pt x="4636517" y="6858000"/>
                </a:lnTo>
                <a:lnTo>
                  <a:pt x="0" y="6858000"/>
                </a:lnTo>
                <a:close/>
              </a:path>
            </a:pathLst>
          </a:custGeom>
        </p:spPr>
      </p:pic>
      <p:sp>
        <p:nvSpPr>
          <p:cNvPr id="12" name="!!Arc">
            <a:extLst>
              <a:ext uri="{FF2B5EF4-FFF2-40B4-BE49-F238E27FC236}">
                <a16:creationId xmlns:a16="http://schemas.microsoft.com/office/drawing/2014/main" id="{835EF3DD-7D43-4A27-8967-A92FD8CC93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73531" y="407987"/>
            <a:ext cx="2987899" cy="2987899"/>
          </a:xfrm>
          <a:prstGeom prst="arc">
            <a:avLst>
              <a:gd name="adj1" fmla="val 16200000"/>
              <a:gd name="adj2" fmla="val 2563720"/>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p:cNvSpPr>
            <a:spLocks noGrp="1"/>
          </p:cNvSpPr>
          <p:nvPr>
            <p:ph type="ctrTitle"/>
          </p:nvPr>
        </p:nvSpPr>
        <p:spPr>
          <a:xfrm>
            <a:off x="5827048" y="407987"/>
            <a:ext cx="5721484" cy="1325563"/>
          </a:xfrm>
        </p:spPr>
        <p:txBody>
          <a:bodyPr>
            <a:normAutofit/>
          </a:bodyPr>
          <a:lstStyle/>
          <a:p>
            <a:r>
              <a:rPr lang="en-US" dirty="0"/>
              <a:t>Protocollo e operazioni offerte</a:t>
            </a:r>
          </a:p>
        </p:txBody>
      </p:sp>
      <p:sp>
        <p:nvSpPr>
          <p:cNvPr id="3" name="Content Placeholder"/>
          <p:cNvSpPr>
            <a:spLocks noGrp="1"/>
          </p:cNvSpPr>
          <p:nvPr>
            <p:ph idx="1"/>
          </p:nvPr>
        </p:nvSpPr>
        <p:spPr>
          <a:xfrm>
            <a:off x="5827048" y="1868487"/>
            <a:ext cx="5721484" cy="4351338"/>
          </a:xfrm>
        </p:spPr>
        <p:txBody>
          <a:bodyPr>
            <a:normAutofit/>
          </a:bodyPr>
          <a:lstStyle/>
          <a:p>
            <a:pPr lvl="0"/>
            <a:r>
              <a:rPr lang="en-US" sz="1500" dirty="0"/>
              <a:t>Search</a:t>
            </a:r>
          </a:p>
          <a:p>
            <a:pPr lvl="2"/>
            <a:r>
              <a:rPr lang="en-US" sz="1500" dirty="0"/>
              <a:t>)operatore "diverso da"</a:t>
            </a:r>
          </a:p>
          <a:p>
            <a:pPr lvl="2"/>
            <a:r>
              <a:rPr lang="en-US" sz="1500" dirty="0"/>
              <a:t>* wildcard, qualsiasi stringa</a:t>
            </a:r>
          </a:p>
          <a:p>
            <a:pPr lvl="2"/>
            <a:r>
              <a:rPr lang="en-US" sz="1500" dirty="0"/>
              <a:t>))due operandi in and , ognuno tra parentesi: il primo è valore objectClass uguale a person; il secondo è nuovamente una composizione, ma in or , il primo sn uguale a jensen, il secondo cn uguale a babs j* , dove * è qualsiasi stringa</a:t>
            </a:r>
          </a:p>
          <a:p>
            <a:pPr lvl="3"/>
            <a:r>
              <a:rPr lang="en-US" sz="1500" dirty="0"/>
              <a:t>Abbiamo quindi possibilità di comporre più espressioni, ponendole come operandi di altre</a:t>
            </a:r>
          </a:p>
          <a:p>
            <a:pPr lvl="2"/>
            <a:r>
              <a:rPr lang="en-US" sz="1500" dirty="0"/>
              <a:t>) risultato finale è unica riga con la notazione prefissa</a:t>
            </a:r>
          </a:p>
          <a:p>
            <a:pPr lvl="1"/>
            <a:r>
              <a:rPr lang="en-US" sz="1500" dirty="0"/>
              <a:t>comando per ricerca:ldapsearch -x -b dc=labammsis</a:t>
            </a:r>
          </a:p>
          <a:p>
            <a:pPr lvl="2"/>
            <a:r>
              <a:rPr lang="en-US" sz="1500" dirty="0"/>
              <a:t>-s indica lo scope</a:t>
            </a:r>
          </a:p>
          <a:p>
            <a:pPr lvl="0"/>
            <a:r>
              <a:rPr lang="en-US" sz="1500" dirty="0"/>
              <a:t>Compare</a:t>
            </a:r>
          </a:p>
        </p:txBody>
      </p:sp>
    </p:spTree>
    <p:extLst>
      <p:ext uri="{BB962C8B-B14F-4D97-AF65-F5344CB8AC3E}">
        <p14:creationId xmlns:p14="http://schemas.microsoft.com/office/powerpoint/2010/main" val="3905748982"/>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60B0EFB-53ED-4F35-B05D-F658EA021C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5" descr="Formule scritte su un lavagna">
            <a:extLst>
              <a:ext uri="{FF2B5EF4-FFF2-40B4-BE49-F238E27FC236}">
                <a16:creationId xmlns:a16="http://schemas.microsoft.com/office/drawing/2014/main" id="{D2D3CE1C-0E2B-4B65-0346-FDFEAFC5D61D}"/>
              </a:ext>
            </a:extLst>
          </p:cNvPr>
          <p:cNvPicPr>
            <a:picLocks noChangeAspect="1"/>
          </p:cNvPicPr>
          <p:nvPr/>
        </p:nvPicPr>
        <p:blipFill rotWithShape="1">
          <a:blip r:embed="rId2"/>
          <a:srcRect l="29109" r="23633" b="4"/>
          <a:stretch/>
        </p:blipFill>
        <p:spPr>
          <a:xfrm>
            <a:off x="-7366" y="10"/>
            <a:ext cx="4855591" cy="6857990"/>
          </a:xfrm>
          <a:custGeom>
            <a:avLst/>
            <a:gdLst/>
            <a:ahLst/>
            <a:cxnLst/>
            <a:rect l="l" t="t" r="r" b="b"/>
            <a:pathLst>
              <a:path w="4636517" h="6858000">
                <a:moveTo>
                  <a:pt x="0" y="0"/>
                </a:moveTo>
                <a:lnTo>
                  <a:pt x="4636517" y="0"/>
                </a:lnTo>
                <a:lnTo>
                  <a:pt x="4636517" y="6858000"/>
                </a:lnTo>
                <a:lnTo>
                  <a:pt x="0" y="6858000"/>
                </a:lnTo>
                <a:close/>
              </a:path>
            </a:pathLst>
          </a:custGeom>
        </p:spPr>
      </p:pic>
      <p:sp>
        <p:nvSpPr>
          <p:cNvPr id="12" name="!!Arc">
            <a:extLst>
              <a:ext uri="{FF2B5EF4-FFF2-40B4-BE49-F238E27FC236}">
                <a16:creationId xmlns:a16="http://schemas.microsoft.com/office/drawing/2014/main" id="{835EF3DD-7D43-4A27-8967-A92FD8CC93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73531" y="407987"/>
            <a:ext cx="2987899" cy="2987899"/>
          </a:xfrm>
          <a:prstGeom prst="arc">
            <a:avLst>
              <a:gd name="adj1" fmla="val 16200000"/>
              <a:gd name="adj2" fmla="val 2563720"/>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p:cNvSpPr>
            <a:spLocks noGrp="1"/>
          </p:cNvSpPr>
          <p:nvPr>
            <p:ph type="ctrTitle"/>
          </p:nvPr>
        </p:nvSpPr>
        <p:spPr>
          <a:xfrm>
            <a:off x="5827048" y="407987"/>
            <a:ext cx="5721484" cy="1325563"/>
          </a:xfrm>
        </p:spPr>
        <p:txBody>
          <a:bodyPr>
            <a:normAutofit/>
          </a:bodyPr>
          <a:lstStyle/>
          <a:p>
            <a:r>
              <a:rPr lang="en-US" dirty="0"/>
              <a:t>Protocollo e operazioni offerte</a:t>
            </a:r>
          </a:p>
        </p:txBody>
      </p:sp>
      <p:sp>
        <p:nvSpPr>
          <p:cNvPr id="3" name="Content Placeholder"/>
          <p:cNvSpPr>
            <a:spLocks noGrp="1"/>
          </p:cNvSpPr>
          <p:nvPr>
            <p:ph idx="1"/>
          </p:nvPr>
        </p:nvSpPr>
        <p:spPr>
          <a:xfrm>
            <a:off x="5827048" y="1868487"/>
            <a:ext cx="5721484" cy="4351338"/>
          </a:xfrm>
        </p:spPr>
        <p:txBody>
          <a:bodyPr>
            <a:normAutofit/>
          </a:bodyPr>
          <a:lstStyle/>
          <a:p>
            <a:pPr lvl="0"/>
            <a:r>
              <a:rPr lang="en-US" sz="1400" dirty="0"/>
              <a:t>Add</a:t>
            </a:r>
          </a:p>
          <a:p>
            <a:pPr lvl="1"/>
            <a:r>
              <a:rPr lang="en-US" sz="1400" dirty="0"/>
              <a:t>comando per aggiunta:ldapadd -x -D "cn=admin,dc=labammsis" -w admin</a:t>
            </a:r>
          </a:p>
          <a:p>
            <a:pPr lvl="1"/>
            <a:r>
              <a:rPr lang="en-US" sz="1400" dirty="0"/>
              <a:t>-f specifica il file, se omesso usa stdin</a:t>
            </a:r>
          </a:p>
          <a:p>
            <a:pPr lvl="0"/>
            <a:r>
              <a:rPr lang="en-US" sz="1400" dirty="0"/>
              <a:t>Modify</a:t>
            </a:r>
          </a:p>
          <a:p>
            <a:pPr lvl="1"/>
            <a:r>
              <a:rPr lang="en-US" sz="1400" dirty="0"/>
              <a:t>comando per modificaldapmodify</a:t>
            </a:r>
          </a:p>
          <a:p>
            <a:pPr lvl="1"/>
            <a:r>
              <a:rPr lang="en-US" sz="1400" dirty="0"/>
              <a:t>Stessi parametri di ldapadd, ha più casi: si può usare per aggiunta/modifica/rimozione attributo</a:t>
            </a:r>
          </a:p>
          <a:p>
            <a:pPr lvl="0"/>
            <a:r>
              <a:rPr lang="en-US" sz="1400" dirty="0"/>
              <a:t>Delete</a:t>
            </a:r>
          </a:p>
          <a:p>
            <a:pPr lvl="1"/>
            <a:r>
              <a:rPr lang="en-US" sz="1400" dirty="0"/>
              <a:t>comando per rimozioneldapdelete -x -D "cn=admin,dc=labammsis" -w admin DN</a:t>
            </a:r>
          </a:p>
          <a:p>
            <a:pPr lvl="2"/>
            <a:r>
              <a:rPr lang="en-US" sz="1400" dirty="0"/>
              <a:t>Credo che DN sia il il sottoalbero da eliminare ma non ne sono certo</a:t>
            </a:r>
          </a:p>
          <a:p>
            <a:pPr lvl="0"/>
            <a:r>
              <a:rPr lang="en-US" sz="1400" dirty="0"/>
              <a:t>ModifyRDN</a:t>
            </a:r>
          </a:p>
        </p:txBody>
      </p:sp>
    </p:spTree>
    <p:extLst>
      <p:ext uri="{BB962C8B-B14F-4D97-AF65-F5344CB8AC3E}">
        <p14:creationId xmlns:p14="http://schemas.microsoft.com/office/powerpoint/2010/main" val="37296690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1D7EC86-7CB9-431D-8AC3-8AAF0440B1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1" name="Rectangle 10">
            <a:extLst>
              <a:ext uri="{FF2B5EF4-FFF2-40B4-BE49-F238E27FC236}">
                <a16:creationId xmlns:a16="http://schemas.microsoft.com/office/drawing/2014/main" id="{D4B9777F-B610-419B-9193-80306388F3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Arc">
            <a:extLst>
              <a:ext uri="{FF2B5EF4-FFF2-40B4-BE49-F238E27FC236}">
                <a16:creationId xmlns:a16="http://schemas.microsoft.com/office/drawing/2014/main" id="{311F016A-A753-449B-9EA6-322199B711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427715">
            <a:off x="1108520" y="775849"/>
            <a:ext cx="2987899" cy="2987899"/>
          </a:xfrm>
          <a:prstGeom prst="arc">
            <a:avLst>
              <a:gd name="adj1" fmla="val 16200000"/>
              <a:gd name="adj2" fmla="val 2287352"/>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p:cNvSpPr>
            <a:spLocks noGrp="1"/>
          </p:cNvSpPr>
          <p:nvPr>
            <p:ph type="ctrTitle"/>
          </p:nvPr>
        </p:nvSpPr>
        <p:spPr>
          <a:xfrm>
            <a:off x="860742" y="1124988"/>
            <a:ext cx="4425962" cy="2387600"/>
          </a:xfrm>
        </p:spPr>
        <p:txBody>
          <a:bodyPr>
            <a:normAutofit/>
          </a:bodyPr>
          <a:lstStyle/>
          <a:p>
            <a:pPr algn="l"/>
            <a:r>
              <a:rPr lang="en-US" sz="4200" dirty="0"/>
              <a:t>Funzionamento del sistema GNU/Linux</a:t>
            </a:r>
          </a:p>
        </p:txBody>
      </p:sp>
      <p:pic>
        <p:nvPicPr>
          <p:cNvPr id="5" name="Picture 4" descr="Linee dati 101010 verso l'infinito">
            <a:extLst>
              <a:ext uri="{FF2B5EF4-FFF2-40B4-BE49-F238E27FC236}">
                <a16:creationId xmlns:a16="http://schemas.microsoft.com/office/drawing/2014/main" id="{1565C4AE-C35B-7CBE-7365-EF10C7204B5F}"/>
              </a:ext>
            </a:extLst>
          </p:cNvPr>
          <p:cNvPicPr>
            <a:picLocks noChangeAspect="1"/>
          </p:cNvPicPr>
          <p:nvPr/>
        </p:nvPicPr>
        <p:blipFill rotWithShape="1">
          <a:blip r:embed="rId2"/>
          <a:srcRect l="21432" r="17644" b="3"/>
          <a:stretch/>
        </p:blipFill>
        <p:spPr>
          <a:xfrm>
            <a:off x="5733768" y="-1"/>
            <a:ext cx="6458232" cy="6858001"/>
          </a:xfrm>
          <a:custGeom>
            <a:avLst/>
            <a:gdLst/>
            <a:ahLst/>
            <a:cxnLst/>
            <a:rect l="l" t="t" r="r" b="b"/>
            <a:pathLst>
              <a:path w="6458232" h="6858001">
                <a:moveTo>
                  <a:pt x="2209000" y="0"/>
                </a:moveTo>
                <a:lnTo>
                  <a:pt x="6458232" y="0"/>
                </a:lnTo>
                <a:lnTo>
                  <a:pt x="6458232" y="6858001"/>
                </a:lnTo>
                <a:lnTo>
                  <a:pt x="651045" y="6858001"/>
                </a:lnTo>
                <a:lnTo>
                  <a:pt x="635146" y="6830200"/>
                </a:lnTo>
                <a:cubicBezTo>
                  <a:pt x="230085" y="6080469"/>
                  <a:pt x="0" y="5221296"/>
                  <a:pt x="0" y="4308089"/>
                </a:cubicBezTo>
                <a:cubicBezTo>
                  <a:pt x="0" y="2572997"/>
                  <a:pt x="830606" y="1032965"/>
                  <a:pt x="2113832" y="68046"/>
                </a:cubicBezTo>
                <a:close/>
              </a:path>
            </a:pathLst>
          </a:custGeom>
        </p:spPr>
      </p:pic>
      <p:sp>
        <p:nvSpPr>
          <p:cNvPr id="15" name="!!Rectangle">
            <a:extLst>
              <a:ext uri="{FF2B5EF4-FFF2-40B4-BE49-F238E27FC236}">
                <a16:creationId xmlns:a16="http://schemas.microsoft.com/office/drawing/2014/main" id="{95106A28-883A-4993-BF9E-C403B81A8D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94269" y="4274457"/>
            <a:ext cx="825256" cy="825256"/>
          </a:xfrm>
          <a:prstGeom prst="rect">
            <a:avLst/>
          </a:prstGeom>
          <a:noFill/>
          <a:ln w="127000">
            <a:solidFill>
              <a:schemeClr val="accent6"/>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7" name="!!Oval">
            <a:extLst>
              <a:ext uri="{FF2B5EF4-FFF2-40B4-BE49-F238E27FC236}">
                <a16:creationId xmlns:a16="http://schemas.microsoft.com/office/drawing/2014/main" id="{F5AE4E4F-9F4C-43ED-8299-9BD63B74E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742" y="5649686"/>
            <a:ext cx="546100" cy="5461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247935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60B0EFB-53ED-4F35-B05D-F658EA021C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5" descr="Persona che consegna delle chiavi">
            <a:extLst>
              <a:ext uri="{FF2B5EF4-FFF2-40B4-BE49-F238E27FC236}">
                <a16:creationId xmlns:a16="http://schemas.microsoft.com/office/drawing/2014/main" id="{6D7874D3-10E8-F81E-2D08-0EB03F60BD58}"/>
              </a:ext>
            </a:extLst>
          </p:cNvPr>
          <p:cNvPicPr>
            <a:picLocks noChangeAspect="1"/>
          </p:cNvPicPr>
          <p:nvPr/>
        </p:nvPicPr>
        <p:blipFill rotWithShape="1">
          <a:blip r:embed="rId2"/>
          <a:srcRect l="21707" r="31101" b="-3"/>
          <a:stretch/>
        </p:blipFill>
        <p:spPr>
          <a:xfrm>
            <a:off x="-7366" y="10"/>
            <a:ext cx="4855591" cy="6857990"/>
          </a:xfrm>
          <a:custGeom>
            <a:avLst/>
            <a:gdLst/>
            <a:ahLst/>
            <a:cxnLst/>
            <a:rect l="l" t="t" r="r" b="b"/>
            <a:pathLst>
              <a:path w="4636517" h="6858000">
                <a:moveTo>
                  <a:pt x="0" y="0"/>
                </a:moveTo>
                <a:lnTo>
                  <a:pt x="4636517" y="0"/>
                </a:lnTo>
                <a:lnTo>
                  <a:pt x="4636517" y="6858000"/>
                </a:lnTo>
                <a:lnTo>
                  <a:pt x="0" y="6858000"/>
                </a:lnTo>
                <a:close/>
              </a:path>
            </a:pathLst>
          </a:custGeom>
        </p:spPr>
      </p:pic>
      <p:sp>
        <p:nvSpPr>
          <p:cNvPr id="12" name="!!Arc">
            <a:extLst>
              <a:ext uri="{FF2B5EF4-FFF2-40B4-BE49-F238E27FC236}">
                <a16:creationId xmlns:a16="http://schemas.microsoft.com/office/drawing/2014/main" id="{835EF3DD-7D43-4A27-8967-A92FD8CC93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73531" y="407987"/>
            <a:ext cx="2987899" cy="2987899"/>
          </a:xfrm>
          <a:prstGeom prst="arc">
            <a:avLst>
              <a:gd name="adj1" fmla="val 16200000"/>
              <a:gd name="adj2" fmla="val 2563720"/>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p:cNvSpPr>
            <a:spLocks noGrp="1"/>
          </p:cNvSpPr>
          <p:nvPr>
            <p:ph type="ctrTitle"/>
          </p:nvPr>
        </p:nvSpPr>
        <p:spPr>
          <a:xfrm>
            <a:off x="5827048" y="407987"/>
            <a:ext cx="5721484" cy="1325563"/>
          </a:xfrm>
        </p:spPr>
        <p:txBody>
          <a:bodyPr>
            <a:normAutofit/>
          </a:bodyPr>
          <a:lstStyle/>
          <a:p>
            <a:r>
              <a:rPr lang="en-US" dirty="0"/>
              <a:t>SSH</a:t>
            </a:r>
          </a:p>
        </p:txBody>
      </p:sp>
      <p:sp>
        <p:nvSpPr>
          <p:cNvPr id="3" name="Content Placeholder"/>
          <p:cNvSpPr>
            <a:spLocks noGrp="1"/>
          </p:cNvSpPr>
          <p:nvPr>
            <p:ph idx="1"/>
          </p:nvPr>
        </p:nvSpPr>
        <p:spPr>
          <a:xfrm>
            <a:off x="5827048" y="1868487"/>
            <a:ext cx="5721484" cy="4351338"/>
          </a:xfrm>
        </p:spPr>
        <p:txBody>
          <a:bodyPr>
            <a:normAutofit/>
          </a:bodyPr>
          <a:lstStyle/>
          <a:p>
            <a:pPr lvl="0"/>
            <a:r>
              <a:rPr lang="en-US" dirty="0"/>
              <a:t>generare una coppia di chiavi asimmetriche</a:t>
            </a:r>
          </a:p>
          <a:p>
            <a:pPr lvl="0"/>
            <a:r>
              <a:rPr lang="en-US" dirty="0"/>
              <a:t>installare sull’host remoto la chiave pubblica</a:t>
            </a:r>
          </a:p>
          <a:p>
            <a:pPr lvl="0"/>
            <a:r>
              <a:rPr lang="en-US" dirty="0"/>
              <a:t>copia su host remoto</a:t>
            </a:r>
          </a:p>
          <a:p>
            <a:pPr lvl="0"/>
            <a:r>
              <a:rPr lang="en-US" dirty="0"/>
              <a:t>append alla lista di utenti autorizzati</a:t>
            </a:r>
          </a:p>
        </p:txBody>
      </p:sp>
    </p:spTree>
    <p:extLst>
      <p:ext uri="{BB962C8B-B14F-4D97-AF65-F5344CB8AC3E}">
        <p14:creationId xmlns:p14="http://schemas.microsoft.com/office/powerpoint/2010/main" val="14163317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DBC8166-481C-4473-95F5-9A5B9073B7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reeform: Shape 11">
            <a:extLst>
              <a:ext uri="{FF2B5EF4-FFF2-40B4-BE49-F238E27FC236}">
                <a16:creationId xmlns:a16="http://schemas.microsoft.com/office/drawing/2014/main" id="{A5A5CE6E-90AF-4D43-A014-1F9EC83EB9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4512467" cy="6858000"/>
          </a:xfrm>
          <a:custGeom>
            <a:avLst/>
            <a:gdLst>
              <a:gd name="connsiteX0" fmla="*/ 0 w 4512467"/>
              <a:gd name="connsiteY0" fmla="*/ 0 h 6858000"/>
              <a:gd name="connsiteX1" fmla="*/ 2579526 w 4512467"/>
              <a:gd name="connsiteY1" fmla="*/ 0 h 6858000"/>
              <a:gd name="connsiteX2" fmla="*/ 2583267 w 4512467"/>
              <a:gd name="connsiteY2" fmla="*/ 2151 h 6858000"/>
              <a:gd name="connsiteX3" fmla="*/ 4512467 w 4512467"/>
              <a:gd name="connsiteY3" fmla="*/ 3429000 h 6858000"/>
              <a:gd name="connsiteX4" fmla="*/ 2583267 w 4512467"/>
              <a:gd name="connsiteY4" fmla="*/ 6855849 h 6858000"/>
              <a:gd name="connsiteX5" fmla="*/ 2579526 w 4512467"/>
              <a:gd name="connsiteY5" fmla="*/ 6858000 h 6858000"/>
              <a:gd name="connsiteX6" fmla="*/ 0 w 451246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12467" h="6858000">
                <a:moveTo>
                  <a:pt x="0" y="0"/>
                </a:moveTo>
                <a:lnTo>
                  <a:pt x="2579526" y="0"/>
                </a:lnTo>
                <a:lnTo>
                  <a:pt x="2583267" y="2151"/>
                </a:lnTo>
                <a:cubicBezTo>
                  <a:pt x="3739868" y="704919"/>
                  <a:pt x="4512467" y="1976735"/>
                  <a:pt x="4512467" y="3429000"/>
                </a:cubicBezTo>
                <a:cubicBezTo>
                  <a:pt x="4512467" y="4881266"/>
                  <a:pt x="3739868" y="6153081"/>
                  <a:pt x="2583267" y="6855849"/>
                </a:cubicBezTo>
                <a:lnTo>
                  <a:pt x="2579526"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p:cNvSpPr>
            <a:spLocks noGrp="1"/>
          </p:cNvSpPr>
          <p:nvPr>
            <p:ph type="ctrTitle"/>
          </p:nvPr>
        </p:nvSpPr>
        <p:spPr>
          <a:xfrm>
            <a:off x="838200" y="643467"/>
            <a:ext cx="2951205" cy="5571066"/>
          </a:xfrm>
        </p:spPr>
        <p:txBody>
          <a:bodyPr>
            <a:normAutofit/>
          </a:bodyPr>
          <a:lstStyle/>
          <a:p>
            <a:r>
              <a:rPr lang="en-US">
                <a:solidFill>
                  <a:srgbClr val="FFFFFF"/>
                </a:solidFill>
              </a:rPr>
              <a:t>Vagrant</a:t>
            </a:r>
          </a:p>
        </p:txBody>
      </p:sp>
      <p:graphicFrame>
        <p:nvGraphicFramePr>
          <p:cNvPr id="6" name="Content Placeholder">
            <a:extLst>
              <a:ext uri="{FF2B5EF4-FFF2-40B4-BE49-F238E27FC236}">
                <a16:creationId xmlns:a16="http://schemas.microsoft.com/office/drawing/2014/main" id="{84CDDE63-539D-29FD-97BA-9BFE0B43B3E6}"/>
              </a:ext>
            </a:extLst>
          </p:cNvPr>
          <p:cNvGraphicFramePr>
            <a:graphicFrameLocks noGrp="1"/>
          </p:cNvGraphicFramePr>
          <p:nvPr>
            <p:ph idx="1"/>
            <p:extLst>
              <p:ext uri="{D42A27DB-BD31-4B8C-83A1-F6EECF244321}">
                <p14:modId xmlns:p14="http://schemas.microsoft.com/office/powerpoint/2010/main" val="1745901254"/>
              </p:ext>
            </p:extLst>
          </p:nvPr>
        </p:nvGraphicFramePr>
        <p:xfrm>
          <a:off x="5207640" y="643466"/>
          <a:ext cx="6291714" cy="553073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940040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45D489D-16E1-484D-867B-144368D74B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49A496F5-B01E-4BF8-9D1E-C4E53B6F96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2257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Arc 13">
            <a:extLst>
              <a:ext uri="{FF2B5EF4-FFF2-40B4-BE49-F238E27FC236}">
                <a16:creationId xmlns:a16="http://schemas.microsoft.com/office/drawing/2014/main" id="{6E895C8D-1379-40B8-8B1B-B6F5AEAF0A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746107">
            <a:off x="2906963" y="1348064"/>
            <a:ext cx="2987899" cy="2987899"/>
          </a:xfrm>
          <a:prstGeom prst="arc">
            <a:avLst>
              <a:gd name="adj1" fmla="val 14612914"/>
              <a:gd name="adj2" fmla="val 0"/>
            </a:avLst>
          </a:prstGeom>
          <a:ln w="127000" cap="rnd">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p:cNvSpPr>
            <a:spLocks noGrp="1"/>
          </p:cNvSpPr>
          <p:nvPr>
            <p:ph type="ctrTitle"/>
          </p:nvPr>
        </p:nvSpPr>
        <p:spPr>
          <a:xfrm>
            <a:off x="838200" y="643467"/>
            <a:ext cx="2951205" cy="5571066"/>
          </a:xfrm>
        </p:spPr>
        <p:txBody>
          <a:bodyPr>
            <a:normAutofit/>
          </a:bodyPr>
          <a:lstStyle/>
          <a:p>
            <a:r>
              <a:rPr lang="en-US">
                <a:solidFill>
                  <a:srgbClr val="FFFFFF"/>
                </a:solidFill>
              </a:rPr>
              <a:t>Vagrant + SSH</a:t>
            </a:r>
          </a:p>
        </p:txBody>
      </p:sp>
      <p:graphicFrame>
        <p:nvGraphicFramePr>
          <p:cNvPr id="6" name="Content Placeholder">
            <a:extLst>
              <a:ext uri="{FF2B5EF4-FFF2-40B4-BE49-F238E27FC236}">
                <a16:creationId xmlns:a16="http://schemas.microsoft.com/office/drawing/2014/main" id="{B2D1F568-FAB6-A682-626B-A7D3F30708B2}"/>
              </a:ext>
            </a:extLst>
          </p:cNvPr>
          <p:cNvGraphicFramePr>
            <a:graphicFrameLocks noGrp="1"/>
          </p:cNvGraphicFramePr>
          <p:nvPr>
            <p:ph idx="1"/>
            <p:extLst>
              <p:ext uri="{D42A27DB-BD31-4B8C-83A1-F6EECF244321}">
                <p14:modId xmlns:p14="http://schemas.microsoft.com/office/powerpoint/2010/main" val="3848794309"/>
              </p:ext>
            </p:extLst>
          </p:nvPr>
        </p:nvGraphicFramePr>
        <p:xfrm>
          <a:off x="5237018" y="653693"/>
          <a:ext cx="6303729" cy="556083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732826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60B0EFB-53ED-4F35-B05D-F658EA021C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5" descr="Litorale scuro">
            <a:extLst>
              <a:ext uri="{FF2B5EF4-FFF2-40B4-BE49-F238E27FC236}">
                <a16:creationId xmlns:a16="http://schemas.microsoft.com/office/drawing/2014/main" id="{5879C27F-70D6-111F-E52C-A87AB639C02C}"/>
              </a:ext>
            </a:extLst>
          </p:cNvPr>
          <p:cNvPicPr>
            <a:picLocks noChangeAspect="1"/>
          </p:cNvPicPr>
          <p:nvPr/>
        </p:nvPicPr>
        <p:blipFill rotWithShape="1">
          <a:blip r:embed="rId2"/>
          <a:srcRect l="23339" r="29507" b="3"/>
          <a:stretch/>
        </p:blipFill>
        <p:spPr>
          <a:xfrm>
            <a:off x="-7366" y="10"/>
            <a:ext cx="4855591" cy="6857990"/>
          </a:xfrm>
          <a:custGeom>
            <a:avLst/>
            <a:gdLst/>
            <a:ahLst/>
            <a:cxnLst/>
            <a:rect l="l" t="t" r="r" b="b"/>
            <a:pathLst>
              <a:path w="4636517" h="6858000">
                <a:moveTo>
                  <a:pt x="0" y="0"/>
                </a:moveTo>
                <a:lnTo>
                  <a:pt x="4636517" y="0"/>
                </a:lnTo>
                <a:lnTo>
                  <a:pt x="4636517" y="6858000"/>
                </a:lnTo>
                <a:lnTo>
                  <a:pt x="0" y="6858000"/>
                </a:lnTo>
                <a:close/>
              </a:path>
            </a:pathLst>
          </a:custGeom>
        </p:spPr>
      </p:pic>
      <p:sp>
        <p:nvSpPr>
          <p:cNvPr id="12" name="!!Arc">
            <a:extLst>
              <a:ext uri="{FF2B5EF4-FFF2-40B4-BE49-F238E27FC236}">
                <a16:creationId xmlns:a16="http://schemas.microsoft.com/office/drawing/2014/main" id="{835EF3DD-7D43-4A27-8967-A92FD8CC93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73531" y="407987"/>
            <a:ext cx="2987899" cy="2987899"/>
          </a:xfrm>
          <a:prstGeom prst="arc">
            <a:avLst>
              <a:gd name="adj1" fmla="val 16200000"/>
              <a:gd name="adj2" fmla="val 2563720"/>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p:cNvSpPr>
            <a:spLocks noGrp="1"/>
          </p:cNvSpPr>
          <p:nvPr>
            <p:ph type="ctrTitle"/>
          </p:nvPr>
        </p:nvSpPr>
        <p:spPr>
          <a:xfrm>
            <a:off x="5827048" y="407987"/>
            <a:ext cx="5721484" cy="1325563"/>
          </a:xfrm>
        </p:spPr>
        <p:txBody>
          <a:bodyPr>
            <a:normAutofit/>
          </a:bodyPr>
          <a:lstStyle/>
          <a:p>
            <a:r>
              <a:rPr lang="en-US" dirty="0"/>
              <a:t>Gestione servizi</a:t>
            </a:r>
          </a:p>
        </p:txBody>
      </p:sp>
      <p:sp>
        <p:nvSpPr>
          <p:cNvPr id="3" name="Content Placeholder"/>
          <p:cNvSpPr>
            <a:spLocks noGrp="1"/>
          </p:cNvSpPr>
          <p:nvPr>
            <p:ph idx="1"/>
          </p:nvPr>
        </p:nvSpPr>
        <p:spPr>
          <a:xfrm>
            <a:off x="5827048" y="1868487"/>
            <a:ext cx="5721484" cy="4351338"/>
          </a:xfrm>
        </p:spPr>
        <p:txBody>
          <a:bodyPr>
            <a:normAutofit/>
          </a:bodyPr>
          <a:lstStyle/>
          <a:p>
            <a:pPr lvl="0"/>
            <a:r>
              <a:rPr lang="en-US" sz="1900" dirty="0"/>
              <a:t>Ogni utente ha la propria crontab , non importa sapere dove si trovano perché ognuno può configurarle usando crontab -e che apre editor</a:t>
            </a:r>
          </a:p>
          <a:p>
            <a:pPr lvl="0"/>
            <a:r>
              <a:rPr lang="en-US" sz="1900" dirty="0"/>
              <a:t>I task di sistema si trovano in /etc/crontab, questo editabile solo da root e solo direttamente; a differenza di crontab contiene un campo in più che indica a nome di quale utente dovrà essere eseguito un certo comando, perché se root vuole pianificare task per altro utente non va a modificare il crontab di quell'utente ma modifica /etc/crontab</a:t>
            </a:r>
          </a:p>
          <a:p>
            <a:pPr lvl="0"/>
            <a:r>
              <a:rPr lang="en-US" sz="1900" dirty="0"/>
              <a:t>Ogni crontab ha un elenco di direttive nella forma</a:t>
            </a:r>
          </a:p>
        </p:txBody>
      </p:sp>
    </p:spTree>
    <p:extLst>
      <p:ext uri="{BB962C8B-B14F-4D97-AF65-F5344CB8AC3E}">
        <p14:creationId xmlns:p14="http://schemas.microsoft.com/office/powerpoint/2010/main" val="16234403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60B0EFB-53ED-4F35-B05D-F658EA021C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5" descr="Punto esclamativo su uno sfondo giallo">
            <a:extLst>
              <a:ext uri="{FF2B5EF4-FFF2-40B4-BE49-F238E27FC236}">
                <a16:creationId xmlns:a16="http://schemas.microsoft.com/office/drawing/2014/main" id="{4A99F358-20C8-958F-31FC-1D3762139E36}"/>
              </a:ext>
            </a:extLst>
          </p:cNvPr>
          <p:cNvPicPr>
            <a:picLocks noChangeAspect="1"/>
          </p:cNvPicPr>
          <p:nvPr/>
        </p:nvPicPr>
        <p:blipFill rotWithShape="1">
          <a:blip r:embed="rId2"/>
          <a:srcRect l="29984" r="16916" b="4"/>
          <a:stretch/>
        </p:blipFill>
        <p:spPr>
          <a:xfrm>
            <a:off x="-7366" y="10"/>
            <a:ext cx="4855591" cy="6857990"/>
          </a:xfrm>
          <a:custGeom>
            <a:avLst/>
            <a:gdLst/>
            <a:ahLst/>
            <a:cxnLst/>
            <a:rect l="l" t="t" r="r" b="b"/>
            <a:pathLst>
              <a:path w="4636517" h="6858000">
                <a:moveTo>
                  <a:pt x="0" y="0"/>
                </a:moveTo>
                <a:lnTo>
                  <a:pt x="4636517" y="0"/>
                </a:lnTo>
                <a:lnTo>
                  <a:pt x="4636517" y="6858000"/>
                </a:lnTo>
                <a:lnTo>
                  <a:pt x="0" y="6858000"/>
                </a:lnTo>
                <a:close/>
              </a:path>
            </a:pathLst>
          </a:custGeom>
        </p:spPr>
      </p:pic>
      <p:sp>
        <p:nvSpPr>
          <p:cNvPr id="12" name="!!Arc">
            <a:extLst>
              <a:ext uri="{FF2B5EF4-FFF2-40B4-BE49-F238E27FC236}">
                <a16:creationId xmlns:a16="http://schemas.microsoft.com/office/drawing/2014/main" id="{835EF3DD-7D43-4A27-8967-A92FD8CC93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73531" y="407987"/>
            <a:ext cx="2987899" cy="2987899"/>
          </a:xfrm>
          <a:prstGeom prst="arc">
            <a:avLst>
              <a:gd name="adj1" fmla="val 16200000"/>
              <a:gd name="adj2" fmla="val 2563720"/>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p:cNvSpPr>
            <a:spLocks noGrp="1"/>
          </p:cNvSpPr>
          <p:nvPr>
            <p:ph type="ctrTitle"/>
          </p:nvPr>
        </p:nvSpPr>
        <p:spPr>
          <a:xfrm>
            <a:off x="5827048" y="407987"/>
            <a:ext cx="5721484" cy="1325563"/>
          </a:xfrm>
        </p:spPr>
        <p:txBody>
          <a:bodyPr>
            <a:normAutofit/>
          </a:bodyPr>
          <a:lstStyle/>
          <a:p>
            <a:r>
              <a:rPr lang="en-US" dirty="0"/>
              <a:t>Gestione servizi</a:t>
            </a:r>
          </a:p>
        </p:txBody>
      </p:sp>
      <p:sp>
        <p:nvSpPr>
          <p:cNvPr id="3" name="Content Placeholder"/>
          <p:cNvSpPr>
            <a:spLocks noGrp="1"/>
          </p:cNvSpPr>
          <p:nvPr>
            <p:ph idx="1"/>
          </p:nvPr>
        </p:nvSpPr>
        <p:spPr>
          <a:xfrm>
            <a:off x="5827048" y="1868487"/>
            <a:ext cx="5721484" cy="4351338"/>
          </a:xfrm>
        </p:spPr>
        <p:txBody>
          <a:bodyPr>
            <a:normAutofit/>
          </a:bodyPr>
          <a:lstStyle/>
          <a:p>
            <a:pPr lvl="0"/>
            <a:r>
              <a:rPr lang="en-US" dirty="0"/>
              <a:t>atd è il demone che si occupa di gestire code di compiti da svolgere in momenti prefissati</a:t>
            </a:r>
          </a:p>
          <a:p>
            <a:pPr lvl="0"/>
            <a:r>
              <a:rPr lang="en-US" dirty="0"/>
              <a:t>ATJOB=$ catturo il job id per salvarlo da qualche parte</a:t>
            </a:r>
          </a:p>
          <a:p>
            <a:pPr lvl="0"/>
            <a:r>
              <a:rPr lang="en-US" dirty="0"/>
              <a:t>Watchdog: Utile se si vuole porre un limite al tempo di esecuzione di un task, senza ricorrere a un busy wait</a:t>
            </a:r>
          </a:p>
        </p:txBody>
      </p:sp>
    </p:spTree>
    <p:extLst>
      <p:ext uri="{BB962C8B-B14F-4D97-AF65-F5344CB8AC3E}">
        <p14:creationId xmlns:p14="http://schemas.microsoft.com/office/powerpoint/2010/main" val="2088188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60B0EFB-53ED-4F35-B05D-F658EA021C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5" descr="Punto esclamativo su uno sfondo giallo">
            <a:extLst>
              <a:ext uri="{FF2B5EF4-FFF2-40B4-BE49-F238E27FC236}">
                <a16:creationId xmlns:a16="http://schemas.microsoft.com/office/drawing/2014/main" id="{ECFE8BA2-7C0C-40C4-6ACB-368CFDCD4839}"/>
              </a:ext>
            </a:extLst>
          </p:cNvPr>
          <p:cNvPicPr>
            <a:picLocks noChangeAspect="1"/>
          </p:cNvPicPr>
          <p:nvPr/>
        </p:nvPicPr>
        <p:blipFill rotWithShape="1">
          <a:blip r:embed="rId2"/>
          <a:srcRect l="29984" r="16916" b="4"/>
          <a:stretch/>
        </p:blipFill>
        <p:spPr>
          <a:xfrm>
            <a:off x="-7366" y="10"/>
            <a:ext cx="4855591" cy="6857990"/>
          </a:xfrm>
          <a:custGeom>
            <a:avLst/>
            <a:gdLst/>
            <a:ahLst/>
            <a:cxnLst/>
            <a:rect l="l" t="t" r="r" b="b"/>
            <a:pathLst>
              <a:path w="4636517" h="6858000">
                <a:moveTo>
                  <a:pt x="0" y="0"/>
                </a:moveTo>
                <a:lnTo>
                  <a:pt x="4636517" y="0"/>
                </a:lnTo>
                <a:lnTo>
                  <a:pt x="4636517" y="6858000"/>
                </a:lnTo>
                <a:lnTo>
                  <a:pt x="0" y="6858000"/>
                </a:lnTo>
                <a:close/>
              </a:path>
            </a:pathLst>
          </a:custGeom>
        </p:spPr>
      </p:pic>
      <p:sp>
        <p:nvSpPr>
          <p:cNvPr id="12" name="!!Arc">
            <a:extLst>
              <a:ext uri="{FF2B5EF4-FFF2-40B4-BE49-F238E27FC236}">
                <a16:creationId xmlns:a16="http://schemas.microsoft.com/office/drawing/2014/main" id="{835EF3DD-7D43-4A27-8967-A92FD8CC93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73531" y="407987"/>
            <a:ext cx="2987899" cy="2987899"/>
          </a:xfrm>
          <a:prstGeom prst="arc">
            <a:avLst>
              <a:gd name="adj1" fmla="val 16200000"/>
              <a:gd name="adj2" fmla="val 2563720"/>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p:cNvSpPr>
            <a:spLocks noGrp="1"/>
          </p:cNvSpPr>
          <p:nvPr>
            <p:ph type="ctrTitle"/>
          </p:nvPr>
        </p:nvSpPr>
        <p:spPr>
          <a:xfrm>
            <a:off x="5827048" y="407987"/>
            <a:ext cx="5721484" cy="1325563"/>
          </a:xfrm>
        </p:spPr>
        <p:txBody>
          <a:bodyPr>
            <a:normAutofit/>
          </a:bodyPr>
          <a:lstStyle/>
          <a:p>
            <a:r>
              <a:rPr lang="en-US" dirty="0"/>
              <a:t>Gestione servizi</a:t>
            </a:r>
          </a:p>
        </p:txBody>
      </p:sp>
      <p:sp>
        <p:nvSpPr>
          <p:cNvPr id="3" name="Content Placeholder"/>
          <p:cNvSpPr>
            <a:spLocks noGrp="1"/>
          </p:cNvSpPr>
          <p:nvPr>
            <p:ph idx="1"/>
          </p:nvPr>
        </p:nvSpPr>
        <p:spPr>
          <a:xfrm>
            <a:off x="5827048" y="1868487"/>
            <a:ext cx="5721484" cy="4351338"/>
          </a:xfrm>
        </p:spPr>
        <p:txBody>
          <a:bodyPr>
            <a:normAutofit/>
          </a:bodyPr>
          <a:lstStyle/>
          <a:p>
            <a:pPr lvl="0"/>
            <a:r>
              <a:rPr lang="en-US" sz="1500" dirty="0"/>
              <a:t>at    TIME prende come parametro quando fare un job, quando si fa invio poi mostra altro prompt, perché si aspetta l'inserimento dei comandi da eseguire POI sullo stdin</a:t>
            </a:r>
          </a:p>
          <a:p>
            <a:pPr lvl="0"/>
            <a:r>
              <a:rPr lang="en-US" sz="1500" dirty="0"/>
              <a:t>atq   elenca i comandi in coda, formato</a:t>
            </a:r>
          </a:p>
          <a:p>
            <a:pPr lvl="0"/>
            <a:r>
              <a:rPr lang="en-US" sz="1500" dirty="0"/>
              <a:t>atrm job rimuove comandi dalla coda</a:t>
            </a:r>
          </a:p>
          <a:p>
            <a:pPr lvl="0"/>
            <a:r>
              <a:rPr lang="en-US" sz="1500" dirty="0"/>
              <a:t>AT E CRON SONO DEMONI, gli stream vanno obbligatoriamente ridiretti, se non ci interessano si ridirigono a /dev/null</a:t>
            </a:r>
          </a:p>
          <a:p>
            <a:pPr lvl="1"/>
            <a:r>
              <a:rPr lang="en-US" sz="1500" dirty="0"/>
              <a:t>PATHCOMANDO="$ ")"salva nella variabile il percorso assoluto dello script in cui è contenuto</a:t>
            </a:r>
          </a:p>
        </p:txBody>
      </p:sp>
    </p:spTree>
    <p:extLst>
      <p:ext uri="{BB962C8B-B14F-4D97-AF65-F5344CB8AC3E}">
        <p14:creationId xmlns:p14="http://schemas.microsoft.com/office/powerpoint/2010/main" val="1421358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60B0EFB-53ED-4F35-B05D-F658EA021C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5" descr="Punto esclamativo su uno sfondo giallo">
            <a:extLst>
              <a:ext uri="{FF2B5EF4-FFF2-40B4-BE49-F238E27FC236}">
                <a16:creationId xmlns:a16="http://schemas.microsoft.com/office/drawing/2014/main" id="{18149C78-24CF-766F-CDC0-D04D195D3D65}"/>
              </a:ext>
            </a:extLst>
          </p:cNvPr>
          <p:cNvPicPr>
            <a:picLocks noChangeAspect="1"/>
          </p:cNvPicPr>
          <p:nvPr/>
        </p:nvPicPr>
        <p:blipFill rotWithShape="1">
          <a:blip r:embed="rId2"/>
          <a:srcRect l="29984" r="16916" b="4"/>
          <a:stretch/>
        </p:blipFill>
        <p:spPr>
          <a:xfrm>
            <a:off x="-7366" y="10"/>
            <a:ext cx="4855591" cy="6857990"/>
          </a:xfrm>
          <a:custGeom>
            <a:avLst/>
            <a:gdLst/>
            <a:ahLst/>
            <a:cxnLst/>
            <a:rect l="l" t="t" r="r" b="b"/>
            <a:pathLst>
              <a:path w="4636517" h="6858000">
                <a:moveTo>
                  <a:pt x="0" y="0"/>
                </a:moveTo>
                <a:lnTo>
                  <a:pt x="4636517" y="0"/>
                </a:lnTo>
                <a:lnTo>
                  <a:pt x="4636517" y="6858000"/>
                </a:lnTo>
                <a:lnTo>
                  <a:pt x="0" y="6858000"/>
                </a:lnTo>
                <a:close/>
              </a:path>
            </a:pathLst>
          </a:custGeom>
        </p:spPr>
      </p:pic>
      <p:sp>
        <p:nvSpPr>
          <p:cNvPr id="12" name="!!Arc">
            <a:extLst>
              <a:ext uri="{FF2B5EF4-FFF2-40B4-BE49-F238E27FC236}">
                <a16:creationId xmlns:a16="http://schemas.microsoft.com/office/drawing/2014/main" id="{835EF3DD-7D43-4A27-8967-A92FD8CC93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73531" y="407987"/>
            <a:ext cx="2987899" cy="2987899"/>
          </a:xfrm>
          <a:prstGeom prst="arc">
            <a:avLst>
              <a:gd name="adj1" fmla="val 16200000"/>
              <a:gd name="adj2" fmla="val 2563720"/>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p:cNvSpPr>
            <a:spLocks noGrp="1"/>
          </p:cNvSpPr>
          <p:nvPr>
            <p:ph type="ctrTitle"/>
          </p:nvPr>
        </p:nvSpPr>
        <p:spPr>
          <a:xfrm>
            <a:off x="5827048" y="407987"/>
            <a:ext cx="5721484" cy="1325563"/>
          </a:xfrm>
        </p:spPr>
        <p:txBody>
          <a:bodyPr>
            <a:normAutofit/>
          </a:bodyPr>
          <a:lstStyle/>
          <a:p>
            <a:r>
              <a:rPr lang="en-US" dirty="0"/>
              <a:t>Systemd</a:t>
            </a:r>
          </a:p>
        </p:txBody>
      </p:sp>
      <p:sp>
        <p:nvSpPr>
          <p:cNvPr id="3" name="Content Placeholder"/>
          <p:cNvSpPr>
            <a:spLocks noGrp="1"/>
          </p:cNvSpPr>
          <p:nvPr>
            <p:ph idx="1"/>
          </p:nvPr>
        </p:nvSpPr>
        <p:spPr>
          <a:xfrm>
            <a:off x="5827048" y="1868487"/>
            <a:ext cx="5721484" cy="4351338"/>
          </a:xfrm>
        </p:spPr>
        <p:txBody>
          <a:bodyPr>
            <a:normAutofit/>
          </a:bodyPr>
          <a:lstStyle/>
          <a:p>
            <a:pPr lvl="0"/>
            <a:r>
              <a:rPr lang="en-US" sz="2000" dirty="0"/>
              <a:t>gestire le dipendenze tra i servizi: ha senso avviare alcuni servizi soltanto se sono già avviati i servizi su cui si basano così come quando si installa software ha senso installare un pacchettoB solo se esiste già pacchettoA da cui dipende</a:t>
            </a:r>
          </a:p>
          <a:p>
            <a:pPr lvl="0"/>
            <a:r>
              <a:rPr lang="en-US" sz="2000" dirty="0"/>
              <a:t>avviare servizi a richiesta: se in una sequenza di passi c’è dipendenza ad es</a:t>
            </a:r>
          </a:p>
          <a:p>
            <a:pPr lvl="0"/>
            <a:r>
              <a:rPr lang="en-US" sz="2000" dirty="0"/>
              <a:t>logging precoce: il sistema di log è un demone, ma anche se lo lancio presto, tutto ciò che è partito prima di lui non può essere registrato</a:t>
            </a:r>
          </a:p>
        </p:txBody>
      </p:sp>
    </p:spTree>
    <p:extLst>
      <p:ext uri="{BB962C8B-B14F-4D97-AF65-F5344CB8AC3E}">
        <p14:creationId xmlns:p14="http://schemas.microsoft.com/office/powerpoint/2010/main" val="36416889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60B0EFB-53ED-4F35-B05D-F658EA021C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5" descr="Tasti di un vecchio registratore di cassa">
            <a:extLst>
              <a:ext uri="{FF2B5EF4-FFF2-40B4-BE49-F238E27FC236}">
                <a16:creationId xmlns:a16="http://schemas.microsoft.com/office/drawing/2014/main" id="{6B82844B-C34D-584D-5336-6621E974F66D}"/>
              </a:ext>
            </a:extLst>
          </p:cNvPr>
          <p:cNvPicPr>
            <a:picLocks noChangeAspect="1"/>
          </p:cNvPicPr>
          <p:nvPr/>
        </p:nvPicPr>
        <p:blipFill rotWithShape="1">
          <a:blip r:embed="rId2"/>
          <a:srcRect l="25106" r="27806" b="-5"/>
          <a:stretch/>
        </p:blipFill>
        <p:spPr>
          <a:xfrm>
            <a:off x="-7366" y="10"/>
            <a:ext cx="4855591" cy="6857990"/>
          </a:xfrm>
          <a:custGeom>
            <a:avLst/>
            <a:gdLst/>
            <a:ahLst/>
            <a:cxnLst/>
            <a:rect l="l" t="t" r="r" b="b"/>
            <a:pathLst>
              <a:path w="4636517" h="6858000">
                <a:moveTo>
                  <a:pt x="0" y="0"/>
                </a:moveTo>
                <a:lnTo>
                  <a:pt x="4636517" y="0"/>
                </a:lnTo>
                <a:lnTo>
                  <a:pt x="4636517" y="6858000"/>
                </a:lnTo>
                <a:lnTo>
                  <a:pt x="0" y="6858000"/>
                </a:lnTo>
                <a:close/>
              </a:path>
            </a:pathLst>
          </a:custGeom>
        </p:spPr>
      </p:pic>
      <p:sp>
        <p:nvSpPr>
          <p:cNvPr id="12" name="!!Arc">
            <a:extLst>
              <a:ext uri="{FF2B5EF4-FFF2-40B4-BE49-F238E27FC236}">
                <a16:creationId xmlns:a16="http://schemas.microsoft.com/office/drawing/2014/main" id="{835EF3DD-7D43-4A27-8967-A92FD8CC93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73531" y="407987"/>
            <a:ext cx="2987899" cy="2987899"/>
          </a:xfrm>
          <a:prstGeom prst="arc">
            <a:avLst>
              <a:gd name="adj1" fmla="val 16200000"/>
              <a:gd name="adj2" fmla="val 2563720"/>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p:cNvSpPr>
            <a:spLocks noGrp="1"/>
          </p:cNvSpPr>
          <p:nvPr>
            <p:ph type="ctrTitle"/>
          </p:nvPr>
        </p:nvSpPr>
        <p:spPr>
          <a:xfrm>
            <a:off x="5827048" y="407987"/>
            <a:ext cx="5721484" cy="1325563"/>
          </a:xfrm>
        </p:spPr>
        <p:txBody>
          <a:bodyPr>
            <a:normAutofit/>
          </a:bodyPr>
          <a:lstStyle/>
          <a:p>
            <a:r>
              <a:rPr lang="en-US" dirty="0"/>
              <a:t>Systemd</a:t>
            </a:r>
          </a:p>
        </p:txBody>
      </p:sp>
      <p:sp>
        <p:nvSpPr>
          <p:cNvPr id="3" name="Content Placeholder"/>
          <p:cNvSpPr>
            <a:spLocks noGrp="1"/>
          </p:cNvSpPr>
          <p:nvPr>
            <p:ph idx="1"/>
          </p:nvPr>
        </p:nvSpPr>
        <p:spPr>
          <a:xfrm>
            <a:off x="5827048" y="1868487"/>
            <a:ext cx="5721484" cy="4351338"/>
          </a:xfrm>
        </p:spPr>
        <p:txBody>
          <a:bodyPr>
            <a:normAutofit/>
          </a:bodyPr>
          <a:lstStyle/>
          <a:p>
            <a:pPr lvl="0"/>
            <a:r>
              <a:rPr lang="en-US" dirty="0"/>
              <a:t>systemctl è il comando con cui si controlla il funzionamento del sistema</a:t>
            </a:r>
          </a:p>
        </p:txBody>
      </p:sp>
    </p:spTree>
    <p:extLst>
      <p:ext uri="{BB962C8B-B14F-4D97-AF65-F5344CB8AC3E}">
        <p14:creationId xmlns:p14="http://schemas.microsoft.com/office/powerpoint/2010/main" val="1534877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45D489D-16E1-484D-867B-144368D74B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49A496F5-B01E-4BF8-9D1E-C4E53B6F96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2257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Arc 13">
            <a:extLst>
              <a:ext uri="{FF2B5EF4-FFF2-40B4-BE49-F238E27FC236}">
                <a16:creationId xmlns:a16="http://schemas.microsoft.com/office/drawing/2014/main" id="{6E895C8D-1379-40B8-8B1B-B6F5AEAF0A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746107">
            <a:off x="2906963" y="1348064"/>
            <a:ext cx="2987899" cy="2987899"/>
          </a:xfrm>
          <a:prstGeom prst="arc">
            <a:avLst>
              <a:gd name="adj1" fmla="val 14612914"/>
              <a:gd name="adj2" fmla="val 0"/>
            </a:avLst>
          </a:prstGeom>
          <a:ln w="127000" cap="rnd">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p:cNvSpPr>
            <a:spLocks noGrp="1"/>
          </p:cNvSpPr>
          <p:nvPr>
            <p:ph type="ctrTitle"/>
          </p:nvPr>
        </p:nvSpPr>
        <p:spPr>
          <a:xfrm>
            <a:off x="838200" y="643467"/>
            <a:ext cx="2951205" cy="5571066"/>
          </a:xfrm>
        </p:spPr>
        <p:txBody>
          <a:bodyPr>
            <a:normAutofit/>
          </a:bodyPr>
          <a:lstStyle/>
          <a:p>
            <a:r>
              <a:rPr lang="en-US">
                <a:solidFill>
                  <a:srgbClr val="FFFFFF"/>
                </a:solidFill>
              </a:rPr>
              <a:t>Systemd</a:t>
            </a:r>
          </a:p>
        </p:txBody>
      </p:sp>
      <p:graphicFrame>
        <p:nvGraphicFramePr>
          <p:cNvPr id="6" name="Content Placeholder">
            <a:extLst>
              <a:ext uri="{FF2B5EF4-FFF2-40B4-BE49-F238E27FC236}">
                <a16:creationId xmlns:a16="http://schemas.microsoft.com/office/drawing/2014/main" id="{89ECA88D-9C96-C311-FC3E-00AE1CFF3A3D}"/>
              </a:ext>
            </a:extLst>
          </p:cNvPr>
          <p:cNvGraphicFramePr>
            <a:graphicFrameLocks noGrp="1"/>
          </p:cNvGraphicFramePr>
          <p:nvPr>
            <p:ph idx="1"/>
            <p:extLst>
              <p:ext uri="{D42A27DB-BD31-4B8C-83A1-F6EECF244321}">
                <p14:modId xmlns:p14="http://schemas.microsoft.com/office/powerpoint/2010/main" val="3877610450"/>
              </p:ext>
            </p:extLst>
          </p:nvPr>
        </p:nvGraphicFramePr>
        <p:xfrm>
          <a:off x="5237018" y="653693"/>
          <a:ext cx="6303729" cy="556083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833680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60B0EFB-53ED-4F35-B05D-F658EA021C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E72DB4F4-DE87-C72F-11C3-4E794177F87C}"/>
              </a:ext>
            </a:extLst>
          </p:cNvPr>
          <p:cNvPicPr>
            <a:picLocks noChangeAspect="1"/>
          </p:cNvPicPr>
          <p:nvPr/>
        </p:nvPicPr>
        <p:blipFill rotWithShape="1">
          <a:blip r:embed="rId2"/>
          <a:srcRect l="25171" r="37492" b="6250"/>
          <a:stretch/>
        </p:blipFill>
        <p:spPr>
          <a:xfrm>
            <a:off x="-7366" y="10"/>
            <a:ext cx="4855591" cy="6857990"/>
          </a:xfrm>
          <a:custGeom>
            <a:avLst/>
            <a:gdLst/>
            <a:ahLst/>
            <a:cxnLst/>
            <a:rect l="l" t="t" r="r" b="b"/>
            <a:pathLst>
              <a:path w="4636517" h="6858000">
                <a:moveTo>
                  <a:pt x="0" y="0"/>
                </a:moveTo>
                <a:lnTo>
                  <a:pt x="4636517" y="0"/>
                </a:lnTo>
                <a:lnTo>
                  <a:pt x="4636517" y="6858000"/>
                </a:lnTo>
                <a:lnTo>
                  <a:pt x="0" y="6858000"/>
                </a:lnTo>
                <a:close/>
              </a:path>
            </a:pathLst>
          </a:custGeom>
        </p:spPr>
      </p:pic>
      <p:sp>
        <p:nvSpPr>
          <p:cNvPr id="12" name="!!Arc">
            <a:extLst>
              <a:ext uri="{FF2B5EF4-FFF2-40B4-BE49-F238E27FC236}">
                <a16:creationId xmlns:a16="http://schemas.microsoft.com/office/drawing/2014/main" id="{835EF3DD-7D43-4A27-8967-A92FD8CC93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73531" y="407987"/>
            <a:ext cx="2987899" cy="2987899"/>
          </a:xfrm>
          <a:prstGeom prst="arc">
            <a:avLst>
              <a:gd name="adj1" fmla="val 16200000"/>
              <a:gd name="adj2" fmla="val 2563720"/>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p:cNvSpPr>
            <a:spLocks noGrp="1"/>
          </p:cNvSpPr>
          <p:nvPr>
            <p:ph type="ctrTitle"/>
          </p:nvPr>
        </p:nvSpPr>
        <p:spPr>
          <a:xfrm>
            <a:off x="5827048" y="407987"/>
            <a:ext cx="5721484" cy="1325563"/>
          </a:xfrm>
        </p:spPr>
        <p:txBody>
          <a:bodyPr>
            <a:normAutofit/>
          </a:bodyPr>
          <a:lstStyle/>
          <a:p>
            <a:r>
              <a:rPr lang="en-US" dirty="0"/>
              <a:t>Systemd</a:t>
            </a:r>
          </a:p>
        </p:txBody>
      </p:sp>
      <p:sp>
        <p:nvSpPr>
          <p:cNvPr id="3" name="Content Placeholder"/>
          <p:cNvSpPr>
            <a:spLocks noGrp="1"/>
          </p:cNvSpPr>
          <p:nvPr>
            <p:ph idx="1"/>
          </p:nvPr>
        </p:nvSpPr>
        <p:spPr>
          <a:xfrm>
            <a:off x="5827048" y="1868487"/>
            <a:ext cx="5721484" cy="4351338"/>
          </a:xfrm>
        </p:spPr>
        <p:txBody>
          <a:bodyPr>
            <a:normAutofit/>
          </a:bodyPr>
          <a:lstStyle/>
          <a:p>
            <a:pPr lvl="0"/>
            <a:r>
              <a:rPr lang="en-US" sz="1500" dirty="0"/>
              <a:t>Requires elenco di altre unit di cui questa necessita: se l’avvio di queste fallisce, questa viene arrestata</a:t>
            </a:r>
          </a:p>
          <a:p>
            <a:pPr lvl="0"/>
            <a:r>
              <a:rPr lang="en-US" sz="1500" dirty="0"/>
              <a:t>Wantsdipendenze di questa meno strette di Requires, viene tentato l’avvio delle altre unit ma se fallisce, questa viene avviata comunque</a:t>
            </a:r>
          </a:p>
          <a:p>
            <a:pPr lvl="0"/>
            <a:r>
              <a:rPr lang="en-US" sz="1500" dirty="0"/>
              <a:t>Conflicts vincolo negativo per rendere unit mutualmente esclusive</a:t>
            </a:r>
          </a:p>
          <a:p>
            <a:pPr lvl="0"/>
            <a:r>
              <a:rPr lang="en-US" sz="1500" dirty="0"/>
              <a:t>OnFailure unit da avviare quando questa fallisce</a:t>
            </a:r>
          </a:p>
          <a:p>
            <a:pPr lvl="0"/>
            <a:r>
              <a:rPr lang="en-US" sz="1500" dirty="0"/>
              <a:t>RequiredBy / WantedByspecifica dipendenza inversa: quando si installa questa unit vengono informate le altre che hanno bisogno di lei che esiste; aggiungendo automaticamente entry Requires / Wants</a:t>
            </a:r>
          </a:p>
          <a:p>
            <a:pPr lvl="0"/>
            <a:r>
              <a:rPr lang="en-US" sz="1500" dirty="0"/>
              <a:t>Restart riavvia il servizio in caso di terminazione; è l’equivalente del respawn di init che si occupava di garantire il riavvio dei servizi fondamentali</a:t>
            </a:r>
          </a:p>
        </p:txBody>
      </p:sp>
    </p:spTree>
    <p:extLst>
      <p:ext uri="{BB962C8B-B14F-4D97-AF65-F5344CB8AC3E}">
        <p14:creationId xmlns:p14="http://schemas.microsoft.com/office/powerpoint/2010/main" val="32783840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1D7EC86-7CB9-431D-8AC3-8AAF0440B1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1" name="Rectangle 10">
            <a:extLst>
              <a:ext uri="{FF2B5EF4-FFF2-40B4-BE49-F238E27FC236}">
                <a16:creationId xmlns:a16="http://schemas.microsoft.com/office/drawing/2014/main" id="{D4B9777F-B610-419B-9193-80306388F3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Arc">
            <a:extLst>
              <a:ext uri="{FF2B5EF4-FFF2-40B4-BE49-F238E27FC236}">
                <a16:creationId xmlns:a16="http://schemas.microsoft.com/office/drawing/2014/main" id="{311F016A-A753-449B-9EA6-322199B711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427715">
            <a:off x="1108520" y="775849"/>
            <a:ext cx="2987899" cy="2987899"/>
          </a:xfrm>
          <a:prstGeom prst="arc">
            <a:avLst>
              <a:gd name="adj1" fmla="val 16200000"/>
              <a:gd name="adj2" fmla="val 2287352"/>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p:cNvSpPr>
            <a:spLocks noGrp="1"/>
          </p:cNvSpPr>
          <p:nvPr>
            <p:ph type="ctrTitle"/>
          </p:nvPr>
        </p:nvSpPr>
        <p:spPr>
          <a:xfrm>
            <a:off x="860742" y="1124988"/>
            <a:ext cx="4425962" cy="2387600"/>
          </a:xfrm>
        </p:spPr>
        <p:txBody>
          <a:bodyPr>
            <a:normAutofit/>
          </a:bodyPr>
          <a:lstStyle/>
          <a:p>
            <a:pPr algn="l"/>
            <a:r>
              <a:rPr lang="en-US" sz="4200" dirty="0"/>
              <a:t>Funzionamento di base</a:t>
            </a:r>
          </a:p>
        </p:txBody>
      </p:sp>
      <p:pic>
        <p:nvPicPr>
          <p:cNvPr id="5" name="Picture 4" descr="Produzione e conservazione del vaccino">
            <a:extLst>
              <a:ext uri="{FF2B5EF4-FFF2-40B4-BE49-F238E27FC236}">
                <a16:creationId xmlns:a16="http://schemas.microsoft.com/office/drawing/2014/main" id="{5D42A6CC-885B-5C88-48CF-5A8910A01423}"/>
              </a:ext>
            </a:extLst>
          </p:cNvPr>
          <p:cNvPicPr>
            <a:picLocks noChangeAspect="1"/>
          </p:cNvPicPr>
          <p:nvPr/>
        </p:nvPicPr>
        <p:blipFill rotWithShape="1">
          <a:blip r:embed="rId2"/>
          <a:srcRect l="22857" r="14376" b="-4"/>
          <a:stretch/>
        </p:blipFill>
        <p:spPr>
          <a:xfrm>
            <a:off x="5733768" y="-1"/>
            <a:ext cx="6458232" cy="6858001"/>
          </a:xfrm>
          <a:custGeom>
            <a:avLst/>
            <a:gdLst/>
            <a:ahLst/>
            <a:cxnLst/>
            <a:rect l="l" t="t" r="r" b="b"/>
            <a:pathLst>
              <a:path w="6458232" h="6858001">
                <a:moveTo>
                  <a:pt x="2209000" y="0"/>
                </a:moveTo>
                <a:lnTo>
                  <a:pt x="6458232" y="0"/>
                </a:lnTo>
                <a:lnTo>
                  <a:pt x="6458232" y="6858001"/>
                </a:lnTo>
                <a:lnTo>
                  <a:pt x="651045" y="6858001"/>
                </a:lnTo>
                <a:lnTo>
                  <a:pt x="635146" y="6830200"/>
                </a:lnTo>
                <a:cubicBezTo>
                  <a:pt x="230085" y="6080469"/>
                  <a:pt x="0" y="5221296"/>
                  <a:pt x="0" y="4308089"/>
                </a:cubicBezTo>
                <a:cubicBezTo>
                  <a:pt x="0" y="2572997"/>
                  <a:pt x="830606" y="1032965"/>
                  <a:pt x="2113832" y="68046"/>
                </a:cubicBezTo>
                <a:close/>
              </a:path>
            </a:pathLst>
          </a:custGeom>
        </p:spPr>
      </p:pic>
      <p:sp>
        <p:nvSpPr>
          <p:cNvPr id="15" name="!!Rectangle">
            <a:extLst>
              <a:ext uri="{FF2B5EF4-FFF2-40B4-BE49-F238E27FC236}">
                <a16:creationId xmlns:a16="http://schemas.microsoft.com/office/drawing/2014/main" id="{95106A28-883A-4993-BF9E-C403B81A8D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94269" y="4274457"/>
            <a:ext cx="825256" cy="825256"/>
          </a:xfrm>
          <a:prstGeom prst="rect">
            <a:avLst/>
          </a:prstGeom>
          <a:noFill/>
          <a:ln w="127000">
            <a:solidFill>
              <a:schemeClr val="accent6"/>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7" name="!!Oval">
            <a:extLst>
              <a:ext uri="{FF2B5EF4-FFF2-40B4-BE49-F238E27FC236}">
                <a16:creationId xmlns:a16="http://schemas.microsoft.com/office/drawing/2014/main" id="{F5AE4E4F-9F4C-43ED-8299-9BD63B74E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742" y="5649686"/>
            <a:ext cx="546100" cy="5461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23197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60B0EFB-53ED-4F35-B05D-F658EA021C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5" descr="Motivo con sovrapposizione di esagoni astratto su sfondo bianco e grigio">
            <a:extLst>
              <a:ext uri="{FF2B5EF4-FFF2-40B4-BE49-F238E27FC236}">
                <a16:creationId xmlns:a16="http://schemas.microsoft.com/office/drawing/2014/main" id="{2DF33755-F568-3ED5-41C6-9C408246FFEF}"/>
              </a:ext>
            </a:extLst>
          </p:cNvPr>
          <p:cNvPicPr>
            <a:picLocks noChangeAspect="1"/>
          </p:cNvPicPr>
          <p:nvPr/>
        </p:nvPicPr>
        <p:blipFill rotWithShape="1">
          <a:blip r:embed="rId2"/>
          <a:srcRect l="28109" r="19484" b="6"/>
          <a:stretch/>
        </p:blipFill>
        <p:spPr>
          <a:xfrm>
            <a:off x="-7366" y="10"/>
            <a:ext cx="4855591" cy="6857990"/>
          </a:xfrm>
          <a:custGeom>
            <a:avLst/>
            <a:gdLst/>
            <a:ahLst/>
            <a:cxnLst/>
            <a:rect l="l" t="t" r="r" b="b"/>
            <a:pathLst>
              <a:path w="4636517" h="6858000">
                <a:moveTo>
                  <a:pt x="0" y="0"/>
                </a:moveTo>
                <a:lnTo>
                  <a:pt x="4636517" y="0"/>
                </a:lnTo>
                <a:lnTo>
                  <a:pt x="4636517" y="6858000"/>
                </a:lnTo>
                <a:lnTo>
                  <a:pt x="0" y="6858000"/>
                </a:lnTo>
                <a:close/>
              </a:path>
            </a:pathLst>
          </a:custGeom>
        </p:spPr>
      </p:pic>
      <p:sp>
        <p:nvSpPr>
          <p:cNvPr id="12" name="!!Arc">
            <a:extLst>
              <a:ext uri="{FF2B5EF4-FFF2-40B4-BE49-F238E27FC236}">
                <a16:creationId xmlns:a16="http://schemas.microsoft.com/office/drawing/2014/main" id="{835EF3DD-7D43-4A27-8967-A92FD8CC93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73531" y="407987"/>
            <a:ext cx="2987899" cy="2987899"/>
          </a:xfrm>
          <a:prstGeom prst="arc">
            <a:avLst>
              <a:gd name="adj1" fmla="val 16200000"/>
              <a:gd name="adj2" fmla="val 2563720"/>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p:cNvSpPr>
            <a:spLocks noGrp="1"/>
          </p:cNvSpPr>
          <p:nvPr>
            <p:ph type="ctrTitle"/>
          </p:nvPr>
        </p:nvSpPr>
        <p:spPr>
          <a:xfrm>
            <a:off x="5827048" y="407987"/>
            <a:ext cx="5721484" cy="1325563"/>
          </a:xfrm>
        </p:spPr>
        <p:txBody>
          <a:bodyPr>
            <a:normAutofit/>
          </a:bodyPr>
          <a:lstStyle/>
          <a:p>
            <a:r>
              <a:rPr lang="en-US" dirty="0"/>
              <a:t>Scrittura di unit file</a:t>
            </a:r>
          </a:p>
        </p:txBody>
      </p:sp>
      <p:sp>
        <p:nvSpPr>
          <p:cNvPr id="3" name="Content Placeholder"/>
          <p:cNvSpPr>
            <a:spLocks noGrp="1"/>
          </p:cNvSpPr>
          <p:nvPr>
            <p:ph idx="1"/>
          </p:nvPr>
        </p:nvSpPr>
        <p:spPr>
          <a:xfrm>
            <a:off x="5827048" y="1868487"/>
            <a:ext cx="5721484" cy="4351338"/>
          </a:xfrm>
        </p:spPr>
        <p:txBody>
          <a:bodyPr>
            <a:normAutofit/>
          </a:bodyPr>
          <a:lstStyle/>
          <a:p>
            <a:pPr lvl="1"/>
            <a:r>
              <a:rPr lang="en-US" dirty="0"/>
              <a:t>Description= Descrizione</a:t>
            </a:r>
          </a:p>
          <a:p>
            <a:pPr lvl="1"/>
            <a:r>
              <a:rPr lang="en-US" dirty="0"/>
              <a:t>Requires/Wants= da chi dipende questa unit</a:t>
            </a:r>
          </a:p>
          <a:p>
            <a:pPr lvl="1"/>
            <a:r>
              <a:rPr lang="en-US" dirty="0"/>
              <a:t>Documentation= inserire indicazione su dove trovare documentazione agevola la vita al sistemista</a:t>
            </a:r>
          </a:p>
          <a:p>
            <a:pPr lvl="1"/>
            <a:r>
              <a:rPr lang="en-US" dirty="0"/>
              <a:t>Type= tipo di avvio</a:t>
            </a:r>
          </a:p>
          <a:p>
            <a:pPr lvl="1"/>
            <a:r>
              <a:rPr lang="en-US" dirty="0"/>
              <a:t>ExecStart= comando da lanciare all’avvio</a:t>
            </a:r>
          </a:p>
          <a:p>
            <a:pPr lvl="1"/>
            <a:r>
              <a:rPr lang="en-US" dirty="0"/>
              <a:t>Exec = opzionali, comandi per stop e reload</a:t>
            </a:r>
          </a:p>
          <a:p>
            <a:pPr lvl="1"/>
            <a:r>
              <a:rPr lang="en-US" dirty="0"/>
              <a:t>Restart= opzionale, reazione alla terminazione</a:t>
            </a:r>
          </a:p>
        </p:txBody>
      </p:sp>
    </p:spTree>
    <p:extLst>
      <p:ext uri="{BB962C8B-B14F-4D97-AF65-F5344CB8AC3E}">
        <p14:creationId xmlns:p14="http://schemas.microsoft.com/office/powerpoint/2010/main" val="394342450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60B0EFB-53ED-4F35-B05D-F658EA021C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5" descr="Una mano che tiene una penna e cerchi ombreggiati su un foglio">
            <a:extLst>
              <a:ext uri="{FF2B5EF4-FFF2-40B4-BE49-F238E27FC236}">
                <a16:creationId xmlns:a16="http://schemas.microsoft.com/office/drawing/2014/main" id="{D59E5F49-3C06-0E8E-A56A-5BBBB60C8D10}"/>
              </a:ext>
            </a:extLst>
          </p:cNvPr>
          <p:cNvPicPr>
            <a:picLocks noChangeAspect="1"/>
          </p:cNvPicPr>
          <p:nvPr/>
        </p:nvPicPr>
        <p:blipFill rotWithShape="1">
          <a:blip r:embed="rId2"/>
          <a:srcRect l="35189" r="23499" b="2"/>
          <a:stretch/>
        </p:blipFill>
        <p:spPr>
          <a:xfrm>
            <a:off x="-7366" y="10"/>
            <a:ext cx="4855591" cy="6857990"/>
          </a:xfrm>
          <a:custGeom>
            <a:avLst/>
            <a:gdLst/>
            <a:ahLst/>
            <a:cxnLst/>
            <a:rect l="l" t="t" r="r" b="b"/>
            <a:pathLst>
              <a:path w="4636517" h="6858000">
                <a:moveTo>
                  <a:pt x="0" y="0"/>
                </a:moveTo>
                <a:lnTo>
                  <a:pt x="4636517" y="0"/>
                </a:lnTo>
                <a:lnTo>
                  <a:pt x="4636517" y="6858000"/>
                </a:lnTo>
                <a:lnTo>
                  <a:pt x="0" y="6858000"/>
                </a:lnTo>
                <a:close/>
              </a:path>
            </a:pathLst>
          </a:custGeom>
        </p:spPr>
      </p:pic>
      <p:sp>
        <p:nvSpPr>
          <p:cNvPr id="12" name="!!Arc">
            <a:extLst>
              <a:ext uri="{FF2B5EF4-FFF2-40B4-BE49-F238E27FC236}">
                <a16:creationId xmlns:a16="http://schemas.microsoft.com/office/drawing/2014/main" id="{835EF3DD-7D43-4A27-8967-A92FD8CC93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73531" y="407987"/>
            <a:ext cx="2987899" cy="2987899"/>
          </a:xfrm>
          <a:prstGeom prst="arc">
            <a:avLst>
              <a:gd name="adj1" fmla="val 16200000"/>
              <a:gd name="adj2" fmla="val 2563720"/>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p:cNvSpPr>
            <a:spLocks noGrp="1"/>
          </p:cNvSpPr>
          <p:nvPr>
            <p:ph type="ctrTitle"/>
          </p:nvPr>
        </p:nvSpPr>
        <p:spPr>
          <a:xfrm>
            <a:off x="5827048" y="407987"/>
            <a:ext cx="5721484" cy="1325563"/>
          </a:xfrm>
        </p:spPr>
        <p:txBody>
          <a:bodyPr>
            <a:normAutofit/>
          </a:bodyPr>
          <a:lstStyle/>
          <a:p>
            <a:r>
              <a:rPr lang="en-US" dirty="0"/>
              <a:t>Scrittura di unit file</a:t>
            </a:r>
          </a:p>
        </p:txBody>
      </p:sp>
      <p:sp>
        <p:nvSpPr>
          <p:cNvPr id="3" name="Content Placeholder"/>
          <p:cNvSpPr>
            <a:spLocks noGrp="1"/>
          </p:cNvSpPr>
          <p:nvPr>
            <p:ph idx="1"/>
          </p:nvPr>
        </p:nvSpPr>
        <p:spPr>
          <a:xfrm>
            <a:off x="5827048" y="1868487"/>
            <a:ext cx="5721484" cy="4351338"/>
          </a:xfrm>
        </p:spPr>
        <p:txBody>
          <a:bodyPr>
            <a:normAutofit/>
          </a:bodyPr>
          <a:lstStyle/>
          <a:p>
            <a:pPr lvl="1"/>
            <a:r>
              <a:rPr lang="en-US" dirty="0"/>
              <a:t>WantedBy= chi dipende da questa unit</a:t>
            </a:r>
          </a:p>
          <a:p>
            <a:pPr lvl="1"/>
            <a:r>
              <a:rPr lang="en-US" dirty="0"/>
              <a:t>Alias= nome con cui la unit è nota a sistemd</a:t>
            </a:r>
          </a:p>
        </p:txBody>
      </p:sp>
    </p:spTree>
    <p:extLst>
      <p:ext uri="{BB962C8B-B14F-4D97-AF65-F5344CB8AC3E}">
        <p14:creationId xmlns:p14="http://schemas.microsoft.com/office/powerpoint/2010/main" val="33701623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60B0EFB-53ED-4F35-B05D-F658EA021C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5" descr="Tasti di un vecchio registratore di cassa">
            <a:extLst>
              <a:ext uri="{FF2B5EF4-FFF2-40B4-BE49-F238E27FC236}">
                <a16:creationId xmlns:a16="http://schemas.microsoft.com/office/drawing/2014/main" id="{3316BE8D-A259-F09C-FF4A-4495F1F74E47}"/>
              </a:ext>
            </a:extLst>
          </p:cNvPr>
          <p:cNvPicPr>
            <a:picLocks noChangeAspect="1"/>
          </p:cNvPicPr>
          <p:nvPr/>
        </p:nvPicPr>
        <p:blipFill rotWithShape="1">
          <a:blip r:embed="rId2"/>
          <a:srcRect l="25106" r="27806" b="-5"/>
          <a:stretch/>
        </p:blipFill>
        <p:spPr>
          <a:xfrm>
            <a:off x="-7366" y="10"/>
            <a:ext cx="4855591" cy="6857990"/>
          </a:xfrm>
          <a:custGeom>
            <a:avLst/>
            <a:gdLst/>
            <a:ahLst/>
            <a:cxnLst/>
            <a:rect l="l" t="t" r="r" b="b"/>
            <a:pathLst>
              <a:path w="4636517" h="6858000">
                <a:moveTo>
                  <a:pt x="0" y="0"/>
                </a:moveTo>
                <a:lnTo>
                  <a:pt x="4636517" y="0"/>
                </a:lnTo>
                <a:lnTo>
                  <a:pt x="4636517" y="6858000"/>
                </a:lnTo>
                <a:lnTo>
                  <a:pt x="0" y="6858000"/>
                </a:lnTo>
                <a:close/>
              </a:path>
            </a:pathLst>
          </a:custGeom>
        </p:spPr>
      </p:pic>
      <p:sp>
        <p:nvSpPr>
          <p:cNvPr id="12" name="!!Arc">
            <a:extLst>
              <a:ext uri="{FF2B5EF4-FFF2-40B4-BE49-F238E27FC236}">
                <a16:creationId xmlns:a16="http://schemas.microsoft.com/office/drawing/2014/main" id="{835EF3DD-7D43-4A27-8967-A92FD8CC93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73531" y="407987"/>
            <a:ext cx="2987899" cy="2987899"/>
          </a:xfrm>
          <a:prstGeom prst="arc">
            <a:avLst>
              <a:gd name="adj1" fmla="val 16200000"/>
              <a:gd name="adj2" fmla="val 2563720"/>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p:cNvSpPr>
            <a:spLocks noGrp="1"/>
          </p:cNvSpPr>
          <p:nvPr>
            <p:ph type="ctrTitle"/>
          </p:nvPr>
        </p:nvSpPr>
        <p:spPr>
          <a:xfrm>
            <a:off x="5827048" y="407987"/>
            <a:ext cx="5721484" cy="1325563"/>
          </a:xfrm>
        </p:spPr>
        <p:txBody>
          <a:bodyPr>
            <a:normAutofit/>
          </a:bodyPr>
          <a:lstStyle/>
          <a:p>
            <a:r>
              <a:rPr lang="en-US" dirty="0"/>
              <a:t>Scrittura di unit file</a:t>
            </a:r>
          </a:p>
        </p:txBody>
      </p:sp>
      <p:sp>
        <p:nvSpPr>
          <p:cNvPr id="3" name="Content Placeholder"/>
          <p:cNvSpPr>
            <a:spLocks noGrp="1"/>
          </p:cNvSpPr>
          <p:nvPr>
            <p:ph idx="1"/>
          </p:nvPr>
        </p:nvSpPr>
        <p:spPr>
          <a:xfrm>
            <a:off x="5827048" y="1868487"/>
            <a:ext cx="5721484" cy="4351338"/>
          </a:xfrm>
        </p:spPr>
        <p:txBody>
          <a:bodyPr>
            <a:normAutofit/>
          </a:bodyPr>
          <a:lstStyle/>
          <a:p>
            <a:pPr lvl="0"/>
            <a:r>
              <a:rPr lang="en-US" dirty="0"/>
              <a:t>Type=simple default, se la exec fallisce, non ce ne accorgiamo</a:t>
            </a:r>
          </a:p>
          <a:p>
            <a:pPr lvl="0"/>
            <a:r>
              <a:rPr lang="en-US" dirty="0"/>
              <a:t>Type=forking fa eseguire un processo in background, con un pid che si può catturare e mettere in un file</a:t>
            </a:r>
          </a:p>
          <a:p>
            <a:pPr lvl="0"/>
            <a:r>
              <a:rPr lang="en-US" dirty="0"/>
              <a:t>Type=oneshot per lanciare un processo una volta e poi uscire, es</a:t>
            </a:r>
          </a:p>
        </p:txBody>
      </p:sp>
    </p:spTree>
    <p:extLst>
      <p:ext uri="{BB962C8B-B14F-4D97-AF65-F5344CB8AC3E}">
        <p14:creationId xmlns:p14="http://schemas.microsoft.com/office/powerpoint/2010/main" val="296648088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60B0EFB-53ED-4F35-B05D-F658EA021C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83E6D9D4-C2B5-4B05-4838-DDF2FA4AF22D}"/>
              </a:ext>
            </a:extLst>
          </p:cNvPr>
          <p:cNvPicPr>
            <a:picLocks noChangeAspect="1"/>
          </p:cNvPicPr>
          <p:nvPr/>
        </p:nvPicPr>
        <p:blipFill rotWithShape="1">
          <a:blip r:embed="rId2"/>
          <a:srcRect l="15702" r="37106" b="-3"/>
          <a:stretch/>
        </p:blipFill>
        <p:spPr>
          <a:xfrm>
            <a:off x="-7366" y="10"/>
            <a:ext cx="4855591" cy="6857990"/>
          </a:xfrm>
          <a:custGeom>
            <a:avLst/>
            <a:gdLst/>
            <a:ahLst/>
            <a:cxnLst/>
            <a:rect l="l" t="t" r="r" b="b"/>
            <a:pathLst>
              <a:path w="4636517" h="6858000">
                <a:moveTo>
                  <a:pt x="0" y="0"/>
                </a:moveTo>
                <a:lnTo>
                  <a:pt x="4636517" y="0"/>
                </a:lnTo>
                <a:lnTo>
                  <a:pt x="4636517" y="6858000"/>
                </a:lnTo>
                <a:lnTo>
                  <a:pt x="0" y="6858000"/>
                </a:lnTo>
                <a:close/>
              </a:path>
            </a:pathLst>
          </a:custGeom>
        </p:spPr>
      </p:pic>
      <p:sp>
        <p:nvSpPr>
          <p:cNvPr id="12" name="!!Arc">
            <a:extLst>
              <a:ext uri="{FF2B5EF4-FFF2-40B4-BE49-F238E27FC236}">
                <a16:creationId xmlns:a16="http://schemas.microsoft.com/office/drawing/2014/main" id="{835EF3DD-7D43-4A27-8967-A92FD8CC93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73531" y="407987"/>
            <a:ext cx="2987899" cy="2987899"/>
          </a:xfrm>
          <a:prstGeom prst="arc">
            <a:avLst>
              <a:gd name="adj1" fmla="val 16200000"/>
              <a:gd name="adj2" fmla="val 2563720"/>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p:cNvSpPr>
            <a:spLocks noGrp="1"/>
          </p:cNvSpPr>
          <p:nvPr>
            <p:ph type="ctrTitle"/>
          </p:nvPr>
        </p:nvSpPr>
        <p:spPr>
          <a:xfrm>
            <a:off x="5827048" y="407987"/>
            <a:ext cx="5721484" cy="1325563"/>
          </a:xfrm>
        </p:spPr>
        <p:txBody>
          <a:bodyPr>
            <a:normAutofit/>
          </a:bodyPr>
          <a:lstStyle/>
          <a:p>
            <a:r>
              <a:rPr lang="en-US" dirty="0"/>
              <a:t>Monitoraggio</a:t>
            </a:r>
          </a:p>
        </p:txBody>
      </p:sp>
      <p:sp>
        <p:nvSpPr>
          <p:cNvPr id="3" name="Content Placeholder"/>
          <p:cNvSpPr>
            <a:spLocks noGrp="1"/>
          </p:cNvSpPr>
          <p:nvPr>
            <p:ph idx="1"/>
          </p:nvPr>
        </p:nvSpPr>
        <p:spPr>
          <a:xfrm>
            <a:off x="5827048" y="1868487"/>
            <a:ext cx="5721484" cy="4351338"/>
          </a:xfrm>
        </p:spPr>
        <p:txBody>
          <a:bodyPr>
            <a:normAutofit/>
          </a:bodyPr>
          <a:lstStyle/>
          <a:p>
            <a:pPr lvl="0"/>
            <a:r>
              <a:rPr lang="en-US" dirty="0"/>
              <a:t>systemd ha integrato il logging di Linux, tenuto in un journal</a:t>
            </a:r>
          </a:p>
          <a:p>
            <a:pPr lvl="1"/>
            <a:r>
              <a:rPr lang="en-US" dirty="0"/>
              <a:t>I messaggi dai processi vengono serializzati, poi</a:t>
            </a:r>
          </a:p>
          <a:p>
            <a:pPr lvl="1"/>
            <a:r>
              <a:rPr lang="en-US" dirty="0"/>
              <a:t>viene posto un timestamp: importante per stabilire relazione causale tra due eventi, quando si diagnostica un problema, poi</a:t>
            </a:r>
          </a:p>
          <a:p>
            <a:pPr lvl="1"/>
            <a:r>
              <a:rPr lang="en-US" dirty="0"/>
              <a:t>vengono classificati: permette di gestire dove finiscono i messaggi inviandoli a diverse destinazioni</a:t>
            </a:r>
          </a:p>
        </p:txBody>
      </p:sp>
    </p:spTree>
    <p:extLst>
      <p:ext uri="{BB962C8B-B14F-4D97-AF65-F5344CB8AC3E}">
        <p14:creationId xmlns:p14="http://schemas.microsoft.com/office/powerpoint/2010/main" val="126687150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60B0EFB-53ED-4F35-B05D-F658EA021C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5" descr="Primo piano di una tastiera">
            <a:extLst>
              <a:ext uri="{FF2B5EF4-FFF2-40B4-BE49-F238E27FC236}">
                <a16:creationId xmlns:a16="http://schemas.microsoft.com/office/drawing/2014/main" id="{74CFD840-F55C-8E7D-D82C-3584BD7EFFAC}"/>
              </a:ext>
            </a:extLst>
          </p:cNvPr>
          <p:cNvPicPr>
            <a:picLocks noChangeAspect="1"/>
          </p:cNvPicPr>
          <p:nvPr/>
        </p:nvPicPr>
        <p:blipFill rotWithShape="1">
          <a:blip r:embed="rId2"/>
          <a:srcRect l="21136" r="33023" b="1"/>
          <a:stretch/>
        </p:blipFill>
        <p:spPr>
          <a:xfrm>
            <a:off x="-7366" y="10"/>
            <a:ext cx="4855591" cy="6857990"/>
          </a:xfrm>
          <a:custGeom>
            <a:avLst/>
            <a:gdLst/>
            <a:ahLst/>
            <a:cxnLst/>
            <a:rect l="l" t="t" r="r" b="b"/>
            <a:pathLst>
              <a:path w="4636517" h="6858000">
                <a:moveTo>
                  <a:pt x="0" y="0"/>
                </a:moveTo>
                <a:lnTo>
                  <a:pt x="4636517" y="0"/>
                </a:lnTo>
                <a:lnTo>
                  <a:pt x="4636517" y="6858000"/>
                </a:lnTo>
                <a:lnTo>
                  <a:pt x="0" y="6858000"/>
                </a:lnTo>
                <a:close/>
              </a:path>
            </a:pathLst>
          </a:custGeom>
        </p:spPr>
      </p:pic>
      <p:sp>
        <p:nvSpPr>
          <p:cNvPr id="12" name="!!Arc">
            <a:extLst>
              <a:ext uri="{FF2B5EF4-FFF2-40B4-BE49-F238E27FC236}">
                <a16:creationId xmlns:a16="http://schemas.microsoft.com/office/drawing/2014/main" id="{835EF3DD-7D43-4A27-8967-A92FD8CC93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73531" y="407987"/>
            <a:ext cx="2987899" cy="2987899"/>
          </a:xfrm>
          <a:prstGeom prst="arc">
            <a:avLst>
              <a:gd name="adj1" fmla="val 16200000"/>
              <a:gd name="adj2" fmla="val 2563720"/>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p:cNvSpPr>
            <a:spLocks noGrp="1"/>
          </p:cNvSpPr>
          <p:nvPr>
            <p:ph type="ctrTitle"/>
          </p:nvPr>
        </p:nvSpPr>
        <p:spPr>
          <a:xfrm>
            <a:off x="5827048" y="407987"/>
            <a:ext cx="5721484" cy="1325563"/>
          </a:xfrm>
        </p:spPr>
        <p:txBody>
          <a:bodyPr>
            <a:normAutofit/>
          </a:bodyPr>
          <a:lstStyle/>
          <a:p>
            <a:r>
              <a:rPr lang="en-US" dirty="0"/>
              <a:t>Monitoraggio</a:t>
            </a:r>
          </a:p>
        </p:txBody>
      </p:sp>
      <p:sp>
        <p:nvSpPr>
          <p:cNvPr id="3" name="Content Placeholder"/>
          <p:cNvSpPr>
            <a:spLocks noGrp="1"/>
          </p:cNvSpPr>
          <p:nvPr>
            <p:ph idx="1"/>
          </p:nvPr>
        </p:nvSpPr>
        <p:spPr>
          <a:xfrm>
            <a:off x="5827048" y="1868487"/>
            <a:ext cx="5721484" cy="4351338"/>
          </a:xfrm>
        </p:spPr>
        <p:txBody>
          <a:bodyPr>
            <a:normAutofit/>
          </a:bodyPr>
          <a:lstStyle/>
          <a:p>
            <a:pPr lvl="0"/>
            <a:r>
              <a:rPr lang="en-US" sz="1400" dirty="0"/>
              <a:t>/etc/syslog.conf contiene le regole di configurazione per lo smistamento</a:t>
            </a:r>
          </a:p>
          <a:p>
            <a:pPr lvl="1"/>
            <a:r>
              <a:rPr lang="en-US" sz="1400" dirty="0"/>
              <a:t>kern.* /dev/console invia su device speciale che fa vedere i messaggi sulla console tutti i messaggi di facility kern di qualsiasi priorità</a:t>
            </a:r>
          </a:p>
          <a:p>
            <a:pPr lvl="1"/>
            <a:r>
              <a:rPr lang="en-US" sz="1400" dirty="0"/>
              <a:t>*.info;mail.none; /var/log/messages invia su quel file messaggi con qualunque facility con importanza info o superiore, con esclusione di quelli che hanno facility mail</a:t>
            </a:r>
          </a:p>
          <a:p>
            <a:pPr lvl="1"/>
            <a:r>
              <a:rPr lang="en-US" sz="1400" dirty="0"/>
              <a:t>*.emerg * invia ai terminali di tutti gli utenti messaggi con priority pari o superiore ad emerg</a:t>
            </a:r>
          </a:p>
          <a:p>
            <a:pPr lvl="1"/>
            <a:r>
              <a:rPr lang="en-US" sz="1400" dirty="0"/>
              <a:t>kern.crit "|/usr/bin/alerter" | significa che lancia processo figlio e tutti messaggi vengono inviati su stdin del processo indicato</a:t>
            </a:r>
          </a:p>
          <a:p>
            <a:pPr lvl="1"/>
            <a:r>
              <a:rPr lang="en-US" sz="1400" dirty="0"/>
              <a:t>*.=warning @loghost invia al server di nome loghost SOLO i messaggi con priority warning</a:t>
            </a:r>
          </a:p>
        </p:txBody>
      </p:sp>
    </p:spTree>
    <p:extLst>
      <p:ext uri="{BB962C8B-B14F-4D97-AF65-F5344CB8AC3E}">
        <p14:creationId xmlns:p14="http://schemas.microsoft.com/office/powerpoint/2010/main" val="332854775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60B0EFB-53ED-4F35-B05D-F658EA021C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54EC7DAE-38E3-A2C6-BA18-AC6F6B74D4F8}"/>
              </a:ext>
            </a:extLst>
          </p:cNvPr>
          <p:cNvPicPr>
            <a:picLocks noChangeAspect="1"/>
          </p:cNvPicPr>
          <p:nvPr/>
        </p:nvPicPr>
        <p:blipFill rotWithShape="1">
          <a:blip r:embed="rId2"/>
          <a:srcRect l="18435" r="44228" b="6250"/>
          <a:stretch/>
        </p:blipFill>
        <p:spPr>
          <a:xfrm>
            <a:off x="-7366" y="10"/>
            <a:ext cx="4855591" cy="6857990"/>
          </a:xfrm>
          <a:custGeom>
            <a:avLst/>
            <a:gdLst/>
            <a:ahLst/>
            <a:cxnLst/>
            <a:rect l="l" t="t" r="r" b="b"/>
            <a:pathLst>
              <a:path w="4636517" h="6858000">
                <a:moveTo>
                  <a:pt x="0" y="0"/>
                </a:moveTo>
                <a:lnTo>
                  <a:pt x="4636517" y="0"/>
                </a:lnTo>
                <a:lnTo>
                  <a:pt x="4636517" y="6858000"/>
                </a:lnTo>
                <a:lnTo>
                  <a:pt x="0" y="6858000"/>
                </a:lnTo>
                <a:close/>
              </a:path>
            </a:pathLst>
          </a:custGeom>
        </p:spPr>
      </p:pic>
      <p:sp>
        <p:nvSpPr>
          <p:cNvPr id="12" name="!!Arc">
            <a:extLst>
              <a:ext uri="{FF2B5EF4-FFF2-40B4-BE49-F238E27FC236}">
                <a16:creationId xmlns:a16="http://schemas.microsoft.com/office/drawing/2014/main" id="{835EF3DD-7D43-4A27-8967-A92FD8CC93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73531" y="407987"/>
            <a:ext cx="2987899" cy="2987899"/>
          </a:xfrm>
          <a:prstGeom prst="arc">
            <a:avLst>
              <a:gd name="adj1" fmla="val 16200000"/>
              <a:gd name="adj2" fmla="val 2563720"/>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p:cNvSpPr>
            <a:spLocks noGrp="1"/>
          </p:cNvSpPr>
          <p:nvPr>
            <p:ph type="ctrTitle"/>
          </p:nvPr>
        </p:nvSpPr>
        <p:spPr>
          <a:xfrm>
            <a:off x="5827048" y="407987"/>
            <a:ext cx="5721484" cy="1325563"/>
          </a:xfrm>
        </p:spPr>
        <p:txBody>
          <a:bodyPr>
            <a:normAutofit/>
          </a:bodyPr>
          <a:lstStyle/>
          <a:p>
            <a:r>
              <a:rPr lang="en-US" dirty="0"/>
              <a:t>Monitoraggio</a:t>
            </a:r>
          </a:p>
        </p:txBody>
      </p:sp>
      <p:sp>
        <p:nvSpPr>
          <p:cNvPr id="3" name="Content Placeholder"/>
          <p:cNvSpPr>
            <a:spLocks noGrp="1"/>
          </p:cNvSpPr>
          <p:nvPr>
            <p:ph idx="1"/>
          </p:nvPr>
        </p:nvSpPr>
        <p:spPr>
          <a:xfrm>
            <a:off x="5827048" y="1868487"/>
            <a:ext cx="5721484" cy="4351338"/>
          </a:xfrm>
        </p:spPr>
        <p:txBody>
          <a:bodyPr>
            <a:normAutofit/>
          </a:bodyPr>
          <a:lstStyle/>
          <a:p>
            <a:pPr lvl="0"/>
            <a:r>
              <a:rPr lang="en-US" sz="1300" dirty="0"/>
              <a:t>rsyslog è un'evoluzione, può ricevere messaggi anche da socket, api di identificazione.</a:t>
            </a:r>
          </a:p>
          <a:p>
            <a:pPr lvl="1"/>
            <a:r>
              <a:rPr lang="en-US" sz="1300" dirty="0"/>
              <a:t>attivazione della ricezione di messaggi via rete</a:t>
            </a:r>
          </a:p>
          <a:p>
            <a:pPr lvl="2"/>
            <a:r>
              <a:rPr lang="en-US" sz="1300" dirty="0"/>
              <a:t>$ModLoad imudp / module</a:t>
            </a:r>
          </a:p>
          <a:p>
            <a:pPr lvl="2"/>
            <a:r>
              <a:rPr lang="en-US" sz="1300" dirty="0"/>
              <a:t>$UDPServerRun 514 / input</a:t>
            </a:r>
          </a:p>
          <a:p>
            <a:pPr lvl="1"/>
            <a:r>
              <a:rPr lang="en-US" sz="1300" dirty="0"/>
              <a:t>integrazione del kernel logging</a:t>
            </a:r>
          </a:p>
          <a:p>
            <a:pPr lvl="2"/>
            <a:r>
              <a:rPr lang="en-US" sz="1300" dirty="0"/>
              <a:t>$ModLoad imklog / module</a:t>
            </a:r>
          </a:p>
          <a:p>
            <a:pPr lvl="0"/>
            <a:r>
              <a:rPr lang="en-US" sz="1300" dirty="0"/>
              <a:t>logger è il comando per inviare messaggi di log a rsyslog, quello che si invia al syslog non è esattamente ciò che finisce nel file: viene aggiunta una serie di informazioni utili alla gestione del sistema</a:t>
            </a:r>
          </a:p>
          <a:p>
            <a:pPr lvl="1"/>
            <a:r>
              <a:rPr lang="en-US" sz="1300" dirty="0"/>
              <a:t>un timestamp</a:t>
            </a:r>
          </a:p>
          <a:p>
            <a:pPr lvl="1"/>
            <a:r>
              <a:rPr lang="en-US" sz="1300" dirty="0"/>
              <a:t>il nome della macchina che ha prodotto il messaggio</a:t>
            </a:r>
          </a:p>
          <a:p>
            <a:pPr lvl="1"/>
            <a:r>
              <a:rPr lang="en-US" sz="1300" dirty="0"/>
              <a:t>il nome dell'utente che ha prodotto il messaggio, poi duepunti e il messaggio vero e proprio</a:t>
            </a:r>
          </a:p>
        </p:txBody>
      </p:sp>
    </p:spTree>
    <p:extLst>
      <p:ext uri="{BB962C8B-B14F-4D97-AF65-F5344CB8AC3E}">
        <p14:creationId xmlns:p14="http://schemas.microsoft.com/office/powerpoint/2010/main" val="23639240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60B0EFB-53ED-4F35-B05D-F658EA021C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5" descr="Un prototipo architettonico su sfondo bianco">
            <a:extLst>
              <a:ext uri="{FF2B5EF4-FFF2-40B4-BE49-F238E27FC236}">
                <a16:creationId xmlns:a16="http://schemas.microsoft.com/office/drawing/2014/main" id="{79F2D718-5638-0CAD-C136-CE382C375B1D}"/>
              </a:ext>
            </a:extLst>
          </p:cNvPr>
          <p:cNvPicPr>
            <a:picLocks noChangeAspect="1"/>
          </p:cNvPicPr>
          <p:nvPr/>
        </p:nvPicPr>
        <p:blipFill rotWithShape="1">
          <a:blip r:embed="rId2"/>
          <a:srcRect l="36000" r="24173" b="-2"/>
          <a:stretch/>
        </p:blipFill>
        <p:spPr>
          <a:xfrm>
            <a:off x="-7366" y="10"/>
            <a:ext cx="4855591" cy="6857990"/>
          </a:xfrm>
          <a:custGeom>
            <a:avLst/>
            <a:gdLst/>
            <a:ahLst/>
            <a:cxnLst/>
            <a:rect l="l" t="t" r="r" b="b"/>
            <a:pathLst>
              <a:path w="4636517" h="6858000">
                <a:moveTo>
                  <a:pt x="0" y="0"/>
                </a:moveTo>
                <a:lnTo>
                  <a:pt x="4636517" y="0"/>
                </a:lnTo>
                <a:lnTo>
                  <a:pt x="4636517" y="6858000"/>
                </a:lnTo>
                <a:lnTo>
                  <a:pt x="0" y="6858000"/>
                </a:lnTo>
                <a:close/>
              </a:path>
            </a:pathLst>
          </a:custGeom>
        </p:spPr>
      </p:pic>
      <p:sp>
        <p:nvSpPr>
          <p:cNvPr id="12" name="!!Arc">
            <a:extLst>
              <a:ext uri="{FF2B5EF4-FFF2-40B4-BE49-F238E27FC236}">
                <a16:creationId xmlns:a16="http://schemas.microsoft.com/office/drawing/2014/main" id="{835EF3DD-7D43-4A27-8967-A92FD8CC93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73531" y="407987"/>
            <a:ext cx="2987899" cy="2987899"/>
          </a:xfrm>
          <a:prstGeom prst="arc">
            <a:avLst>
              <a:gd name="adj1" fmla="val 16200000"/>
              <a:gd name="adj2" fmla="val 2563720"/>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p:cNvSpPr>
            <a:spLocks noGrp="1"/>
          </p:cNvSpPr>
          <p:nvPr>
            <p:ph type="ctrTitle"/>
          </p:nvPr>
        </p:nvSpPr>
        <p:spPr>
          <a:xfrm>
            <a:off x="5827048" y="407987"/>
            <a:ext cx="5721484" cy="1325563"/>
          </a:xfrm>
        </p:spPr>
        <p:txBody>
          <a:bodyPr>
            <a:normAutofit/>
          </a:bodyPr>
          <a:lstStyle/>
          <a:p>
            <a:r>
              <a:rPr lang="en-US" dirty="0"/>
              <a:t>Monitoraggio</a:t>
            </a:r>
          </a:p>
        </p:txBody>
      </p:sp>
      <p:sp>
        <p:nvSpPr>
          <p:cNvPr id="3" name="Content Placeholder"/>
          <p:cNvSpPr>
            <a:spLocks noGrp="1"/>
          </p:cNvSpPr>
          <p:nvPr>
            <p:ph idx="1"/>
          </p:nvPr>
        </p:nvSpPr>
        <p:spPr>
          <a:xfrm>
            <a:off x="5827048" y="1868487"/>
            <a:ext cx="5721484" cy="4351338"/>
          </a:xfrm>
        </p:spPr>
        <p:txBody>
          <a:bodyPr>
            <a:normAutofit/>
          </a:bodyPr>
          <a:lstStyle/>
          <a:p>
            <a:pPr lvl="0"/>
            <a:r>
              <a:rPr lang="en-US" sz="1300" dirty="0"/>
              <a:t>ps ha moltissime opzioni avendo tre diverse sintassi</a:t>
            </a:r>
          </a:p>
          <a:p>
            <a:pPr lvl="1"/>
            <a:r>
              <a:rPr lang="en-US" sz="1300" dirty="0"/>
              <a:t>la sezione PROCESS SELECTION BY LIST mostra come ottenere una lista di processi secondo le loro proprietà , molto meglio che fare grep dell'intera lista di processi</a:t>
            </a:r>
          </a:p>
          <a:p>
            <a:pPr lvl="1"/>
            <a:r>
              <a:rPr lang="en-US" sz="1300" dirty="0"/>
              <a:t>la sezione OUTPUT FORMAT CONTROL mostra come formattare la lista prodotta -o, o, --format seguite da una stringa di specificatori documentata nella sezione STANDARD FORMAT SPECIFIERS permettono un controllo completo sui campi che si vogliono far comparire nella lista)</a:t>
            </a:r>
          </a:p>
          <a:p>
            <a:pPr lvl="1"/>
            <a:r>
              <a:rPr lang="en-US" sz="1300" dirty="0"/>
              <a:t>la sezione PROCESS STATE CODES spiega il significato della colonna STAT e dà un’indicazione fondamentale dello stato del processo</a:t>
            </a:r>
          </a:p>
          <a:p>
            <a:pPr lvl="0"/>
            <a:r>
              <a:rPr lang="en-US" sz="1300" dirty="0"/>
              <a:t>uptime riporta il tempo trascorso dal boot e il carico del sistema: lo scheduler registra il numero totale di processi in stato R o D</a:t>
            </a:r>
          </a:p>
        </p:txBody>
      </p:sp>
    </p:spTree>
    <p:extLst>
      <p:ext uri="{BB962C8B-B14F-4D97-AF65-F5344CB8AC3E}">
        <p14:creationId xmlns:p14="http://schemas.microsoft.com/office/powerpoint/2010/main" val="281448126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60B0EFB-53ED-4F35-B05D-F658EA021C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5" descr="CPU con numeri binari e cianografia">
            <a:extLst>
              <a:ext uri="{FF2B5EF4-FFF2-40B4-BE49-F238E27FC236}">
                <a16:creationId xmlns:a16="http://schemas.microsoft.com/office/drawing/2014/main" id="{3503EC56-42D3-D831-B0C9-ABF9FE8FE2A6}"/>
              </a:ext>
            </a:extLst>
          </p:cNvPr>
          <p:cNvPicPr>
            <a:picLocks noChangeAspect="1"/>
          </p:cNvPicPr>
          <p:nvPr/>
        </p:nvPicPr>
        <p:blipFill rotWithShape="1">
          <a:blip r:embed="rId2"/>
          <a:srcRect l="33050" r="27124" b="-2"/>
          <a:stretch/>
        </p:blipFill>
        <p:spPr>
          <a:xfrm>
            <a:off x="-7366" y="10"/>
            <a:ext cx="4855591" cy="6857990"/>
          </a:xfrm>
          <a:custGeom>
            <a:avLst/>
            <a:gdLst/>
            <a:ahLst/>
            <a:cxnLst/>
            <a:rect l="l" t="t" r="r" b="b"/>
            <a:pathLst>
              <a:path w="4636517" h="6858000">
                <a:moveTo>
                  <a:pt x="0" y="0"/>
                </a:moveTo>
                <a:lnTo>
                  <a:pt x="4636517" y="0"/>
                </a:lnTo>
                <a:lnTo>
                  <a:pt x="4636517" y="6858000"/>
                </a:lnTo>
                <a:lnTo>
                  <a:pt x="0" y="6858000"/>
                </a:lnTo>
                <a:close/>
              </a:path>
            </a:pathLst>
          </a:custGeom>
        </p:spPr>
      </p:pic>
      <p:sp>
        <p:nvSpPr>
          <p:cNvPr id="12" name="!!Arc">
            <a:extLst>
              <a:ext uri="{FF2B5EF4-FFF2-40B4-BE49-F238E27FC236}">
                <a16:creationId xmlns:a16="http://schemas.microsoft.com/office/drawing/2014/main" id="{835EF3DD-7D43-4A27-8967-A92FD8CC93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73531" y="407987"/>
            <a:ext cx="2987899" cy="2987899"/>
          </a:xfrm>
          <a:prstGeom prst="arc">
            <a:avLst>
              <a:gd name="adj1" fmla="val 16200000"/>
              <a:gd name="adj2" fmla="val 2563720"/>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p:cNvSpPr>
            <a:spLocks noGrp="1"/>
          </p:cNvSpPr>
          <p:nvPr>
            <p:ph type="ctrTitle"/>
          </p:nvPr>
        </p:nvSpPr>
        <p:spPr>
          <a:xfrm>
            <a:off x="5827048" y="407987"/>
            <a:ext cx="5721484" cy="1325563"/>
          </a:xfrm>
        </p:spPr>
        <p:txBody>
          <a:bodyPr>
            <a:normAutofit/>
          </a:bodyPr>
          <a:lstStyle/>
          <a:p>
            <a:r>
              <a:rPr lang="en-US" dirty="0"/>
              <a:t>Monitoraggio</a:t>
            </a:r>
          </a:p>
        </p:txBody>
      </p:sp>
      <p:sp>
        <p:nvSpPr>
          <p:cNvPr id="3" name="Content Placeholder"/>
          <p:cNvSpPr>
            <a:spLocks noGrp="1"/>
          </p:cNvSpPr>
          <p:nvPr>
            <p:ph idx="1"/>
          </p:nvPr>
        </p:nvSpPr>
        <p:spPr>
          <a:xfrm>
            <a:off x="5827048" y="1868487"/>
            <a:ext cx="5721484" cy="4351338"/>
          </a:xfrm>
        </p:spPr>
        <p:txBody>
          <a:bodyPr>
            <a:normAutofit/>
          </a:bodyPr>
          <a:lstStyle/>
          <a:p>
            <a:pPr lvl="0"/>
            <a:r>
              <a:rPr lang="en-US" sz="1700" dirty="0"/>
              <a:t>free mostra informazioni sulla memoria</a:t>
            </a:r>
          </a:p>
          <a:p>
            <a:pPr lvl="0"/>
            <a:r>
              <a:rPr lang="en-US" sz="1700" dirty="0"/>
              <a:t>top riassume ps, uptime, free + uso dettagliato cpu, è interattivo e viene aggiornato regolarmente, permette di interagire coi processi</a:t>
            </a:r>
          </a:p>
          <a:p>
            <a:pPr lvl="1"/>
            <a:r>
              <a:rPr lang="en-US" sz="1700" dirty="0"/>
              <a:t>CPU scarica – molti processi in D → un dispositivo non risponde</a:t>
            </a:r>
          </a:p>
          <a:p>
            <a:pPr lvl="1"/>
            <a:r>
              <a:rPr lang="en-US" sz="1700" dirty="0"/>
              <a:t>CPU usata principalmente in userspace – sistema CPU-bound</a:t>
            </a:r>
          </a:p>
          <a:p>
            <a:pPr lvl="1"/>
            <a:r>
              <a:rPr lang="en-US" sz="1700" dirty="0"/>
              <a:t>CPU usata principalmente in iowait – sistema I/O-bound</a:t>
            </a:r>
          </a:p>
          <a:p>
            <a:pPr lvl="1"/>
            <a:r>
              <a:rPr lang="en-US" sz="1700" dirty="0"/>
              <a:t>indagini più approfondite con vmstat e iostat disponendo di una baseline</a:t>
            </a:r>
          </a:p>
        </p:txBody>
      </p:sp>
    </p:spTree>
    <p:extLst>
      <p:ext uri="{BB962C8B-B14F-4D97-AF65-F5344CB8AC3E}">
        <p14:creationId xmlns:p14="http://schemas.microsoft.com/office/powerpoint/2010/main" val="403953759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60B0EFB-53ED-4F35-B05D-F658EA021C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DAC44DF3-E89D-B30E-AF02-E020B0F87559}"/>
              </a:ext>
            </a:extLst>
          </p:cNvPr>
          <p:cNvPicPr>
            <a:picLocks noChangeAspect="1"/>
          </p:cNvPicPr>
          <p:nvPr/>
        </p:nvPicPr>
        <p:blipFill rotWithShape="1">
          <a:blip r:embed="rId2"/>
          <a:srcRect l="18435" r="44228" b="6250"/>
          <a:stretch/>
        </p:blipFill>
        <p:spPr>
          <a:xfrm>
            <a:off x="-7366" y="10"/>
            <a:ext cx="4855591" cy="6857990"/>
          </a:xfrm>
          <a:custGeom>
            <a:avLst/>
            <a:gdLst/>
            <a:ahLst/>
            <a:cxnLst/>
            <a:rect l="l" t="t" r="r" b="b"/>
            <a:pathLst>
              <a:path w="4636517" h="6858000">
                <a:moveTo>
                  <a:pt x="0" y="0"/>
                </a:moveTo>
                <a:lnTo>
                  <a:pt x="4636517" y="0"/>
                </a:lnTo>
                <a:lnTo>
                  <a:pt x="4636517" y="6858000"/>
                </a:lnTo>
                <a:lnTo>
                  <a:pt x="0" y="6858000"/>
                </a:lnTo>
                <a:close/>
              </a:path>
            </a:pathLst>
          </a:custGeom>
        </p:spPr>
      </p:pic>
      <p:sp>
        <p:nvSpPr>
          <p:cNvPr id="12" name="!!Arc">
            <a:extLst>
              <a:ext uri="{FF2B5EF4-FFF2-40B4-BE49-F238E27FC236}">
                <a16:creationId xmlns:a16="http://schemas.microsoft.com/office/drawing/2014/main" id="{835EF3DD-7D43-4A27-8967-A92FD8CC93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73531" y="407987"/>
            <a:ext cx="2987899" cy="2987899"/>
          </a:xfrm>
          <a:prstGeom prst="arc">
            <a:avLst>
              <a:gd name="adj1" fmla="val 16200000"/>
              <a:gd name="adj2" fmla="val 2563720"/>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p:cNvSpPr>
            <a:spLocks noGrp="1"/>
          </p:cNvSpPr>
          <p:nvPr>
            <p:ph type="ctrTitle"/>
          </p:nvPr>
        </p:nvSpPr>
        <p:spPr>
          <a:xfrm>
            <a:off x="5827048" y="407987"/>
            <a:ext cx="5721484" cy="1325563"/>
          </a:xfrm>
        </p:spPr>
        <p:txBody>
          <a:bodyPr>
            <a:normAutofit/>
          </a:bodyPr>
          <a:lstStyle/>
          <a:p>
            <a:r>
              <a:rPr lang="en-US" dirty="0"/>
              <a:t>Monitoraggio</a:t>
            </a:r>
          </a:p>
        </p:txBody>
      </p:sp>
      <p:sp>
        <p:nvSpPr>
          <p:cNvPr id="3" name="Content Placeholder"/>
          <p:cNvSpPr>
            <a:spLocks noGrp="1"/>
          </p:cNvSpPr>
          <p:nvPr>
            <p:ph idx="1"/>
          </p:nvPr>
        </p:nvSpPr>
        <p:spPr>
          <a:xfrm>
            <a:off x="5827048" y="1868487"/>
            <a:ext cx="5721484" cy="4351338"/>
          </a:xfrm>
        </p:spPr>
        <p:txBody>
          <a:bodyPr>
            <a:normAutofit/>
          </a:bodyPr>
          <a:lstStyle/>
          <a:p>
            <a:pPr lvl="0"/>
            <a:r>
              <a:rPr lang="en-US" dirty="0"/>
              <a:t>File indicato con nome assoluto</a:t>
            </a:r>
          </a:p>
          <a:p>
            <a:pPr lvl="0"/>
            <a:r>
              <a:rPr lang="en-US" dirty="0"/>
              <a:t>STDIN di un processo, identificato da pipe verso il programma da lanciare</a:t>
            </a:r>
          </a:p>
          <a:p>
            <a:pPr lvl="0"/>
            <a:r>
              <a:rPr lang="en-US" dirty="0"/>
              <a:t>Utenti collegati username, o * per tutti</a:t>
            </a:r>
          </a:p>
          <a:p>
            <a:pPr lvl="0"/>
            <a:r>
              <a:rPr lang="en-US" dirty="0"/>
              <a:t>Server di syslog remoto@indirizzo o @nome</a:t>
            </a:r>
          </a:p>
          <a:p>
            <a:pPr lvl="1"/>
            <a:r>
              <a:rPr lang="en-US" dirty="0"/>
              <a:t>A default comunicazione su UDP porta 514, dove ci sarà un suo syslog che gestisce, l'unica cosa che non potrà fare è fare un altro salto</a:t>
            </a:r>
          </a:p>
        </p:txBody>
      </p:sp>
    </p:spTree>
    <p:extLst>
      <p:ext uri="{BB962C8B-B14F-4D97-AF65-F5344CB8AC3E}">
        <p14:creationId xmlns:p14="http://schemas.microsoft.com/office/powerpoint/2010/main" val="400412430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60B0EFB-53ED-4F35-B05D-F658EA021C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5" descr="Punto esclamativo su uno sfondo giallo">
            <a:extLst>
              <a:ext uri="{FF2B5EF4-FFF2-40B4-BE49-F238E27FC236}">
                <a16:creationId xmlns:a16="http://schemas.microsoft.com/office/drawing/2014/main" id="{0DFCDB30-D82E-96E9-AFD5-E654E54F17C3}"/>
              </a:ext>
            </a:extLst>
          </p:cNvPr>
          <p:cNvPicPr>
            <a:picLocks noChangeAspect="1"/>
          </p:cNvPicPr>
          <p:nvPr/>
        </p:nvPicPr>
        <p:blipFill rotWithShape="1">
          <a:blip r:embed="rId2"/>
          <a:srcRect l="29984" r="16916" b="4"/>
          <a:stretch/>
        </p:blipFill>
        <p:spPr>
          <a:xfrm>
            <a:off x="-7366" y="10"/>
            <a:ext cx="4855591" cy="6857990"/>
          </a:xfrm>
          <a:custGeom>
            <a:avLst/>
            <a:gdLst/>
            <a:ahLst/>
            <a:cxnLst/>
            <a:rect l="l" t="t" r="r" b="b"/>
            <a:pathLst>
              <a:path w="4636517" h="6858000">
                <a:moveTo>
                  <a:pt x="0" y="0"/>
                </a:moveTo>
                <a:lnTo>
                  <a:pt x="4636517" y="0"/>
                </a:lnTo>
                <a:lnTo>
                  <a:pt x="4636517" y="6858000"/>
                </a:lnTo>
                <a:lnTo>
                  <a:pt x="0" y="6858000"/>
                </a:lnTo>
                <a:close/>
              </a:path>
            </a:pathLst>
          </a:custGeom>
        </p:spPr>
      </p:pic>
      <p:sp>
        <p:nvSpPr>
          <p:cNvPr id="12" name="!!Arc">
            <a:extLst>
              <a:ext uri="{FF2B5EF4-FFF2-40B4-BE49-F238E27FC236}">
                <a16:creationId xmlns:a16="http://schemas.microsoft.com/office/drawing/2014/main" id="{835EF3DD-7D43-4A27-8967-A92FD8CC93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73531" y="407987"/>
            <a:ext cx="2987899" cy="2987899"/>
          </a:xfrm>
          <a:prstGeom prst="arc">
            <a:avLst>
              <a:gd name="adj1" fmla="val 16200000"/>
              <a:gd name="adj2" fmla="val 2563720"/>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p:cNvSpPr>
            <a:spLocks noGrp="1"/>
          </p:cNvSpPr>
          <p:nvPr>
            <p:ph type="ctrTitle"/>
          </p:nvPr>
        </p:nvSpPr>
        <p:spPr>
          <a:xfrm>
            <a:off x="5827048" y="407987"/>
            <a:ext cx="5721484" cy="1325563"/>
          </a:xfrm>
        </p:spPr>
        <p:txBody>
          <a:bodyPr>
            <a:normAutofit/>
          </a:bodyPr>
          <a:lstStyle/>
          <a:p>
            <a:r>
              <a:rPr lang="en-US" dirty="0"/>
              <a:t>Utenti e file</a:t>
            </a:r>
          </a:p>
        </p:txBody>
      </p:sp>
      <p:sp>
        <p:nvSpPr>
          <p:cNvPr id="3" name="Content Placeholder"/>
          <p:cNvSpPr>
            <a:spLocks noGrp="1"/>
          </p:cNvSpPr>
          <p:nvPr>
            <p:ph idx="1"/>
          </p:nvPr>
        </p:nvSpPr>
        <p:spPr>
          <a:xfrm>
            <a:off x="5827048" y="1868487"/>
            <a:ext cx="5721484" cy="4351338"/>
          </a:xfrm>
        </p:spPr>
        <p:txBody>
          <a:bodyPr>
            <a:normAutofit/>
          </a:bodyPr>
          <a:lstStyle/>
          <a:p>
            <a:pPr lvl="0"/>
            <a:r>
              <a:rPr lang="en-US" sz="1400" dirty="0"/>
              <a:t>useradd serve per creare nuovi utenti, con granularità fine e grande possibilità di automazione</a:t>
            </a:r>
          </a:p>
          <a:p>
            <a:pPr lvl="1"/>
            <a:r>
              <a:rPr lang="en-US" sz="1400" dirty="0"/>
              <a:t>-m crea la home dell'utente seguendo come template i file dentro /etc/skel</a:t>
            </a:r>
          </a:p>
          <a:p>
            <a:pPr lvl="1"/>
            <a:r>
              <a:rPr lang="en-US" sz="1400" dirty="0"/>
              <a:t>-s assegna la shell all'utente, le possibili shell sono indicate dentro il file /etc/shells, altrimenti prende il default</a:t>
            </a:r>
          </a:p>
          <a:p>
            <a:pPr lvl="1"/>
            <a:r>
              <a:rPr lang="en-US" sz="1400" dirty="0"/>
              <a:t>-U crea un gruppo con lo stesso nome dell'utente</a:t>
            </a:r>
          </a:p>
          <a:p>
            <a:pPr lvl="1"/>
            <a:r>
              <a:rPr lang="en-US" sz="1400" dirty="0"/>
              <a:t>-K con questo parametro è possibile specificare la UMASK=0077</a:t>
            </a:r>
          </a:p>
          <a:p>
            <a:pPr lvl="1"/>
            <a:r>
              <a:rPr lang="en-US" sz="1400" dirty="0"/>
              <a:t>-G  per assegnare l'utente ad un gruppo supplementare alla creazione</a:t>
            </a:r>
          </a:p>
          <a:p>
            <a:pPr lvl="1"/>
            <a:r>
              <a:rPr lang="en-US" sz="1400" dirty="0"/>
              <a:t>/etc/passwd, formatoprandini:x:500:500:Marco Prandini:/fat/home:/bin/bash</a:t>
            </a:r>
          </a:p>
          <a:p>
            <a:pPr lvl="2"/>
            <a:r>
              <a:rPr lang="en-US" sz="1400" dirty="0"/>
              <a:t>Accessibile a tutti, tutti i dati pubblici dell'utente</a:t>
            </a:r>
          </a:p>
        </p:txBody>
      </p:sp>
    </p:spTree>
    <p:extLst>
      <p:ext uri="{BB962C8B-B14F-4D97-AF65-F5344CB8AC3E}">
        <p14:creationId xmlns:p14="http://schemas.microsoft.com/office/powerpoint/2010/main" val="40599143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45D489D-16E1-484D-867B-144368D74B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49A496F5-B01E-4BF8-9D1E-C4E53B6F96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2257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Arc 13">
            <a:extLst>
              <a:ext uri="{FF2B5EF4-FFF2-40B4-BE49-F238E27FC236}">
                <a16:creationId xmlns:a16="http://schemas.microsoft.com/office/drawing/2014/main" id="{6E895C8D-1379-40B8-8B1B-B6F5AEAF0A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746107">
            <a:off x="2906963" y="1348064"/>
            <a:ext cx="2987899" cy="2987899"/>
          </a:xfrm>
          <a:prstGeom prst="arc">
            <a:avLst>
              <a:gd name="adj1" fmla="val 14612914"/>
              <a:gd name="adj2" fmla="val 0"/>
            </a:avLst>
          </a:prstGeom>
          <a:ln w="127000" cap="rnd">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p:cNvSpPr>
            <a:spLocks noGrp="1"/>
          </p:cNvSpPr>
          <p:nvPr>
            <p:ph type="ctrTitle"/>
          </p:nvPr>
        </p:nvSpPr>
        <p:spPr>
          <a:xfrm>
            <a:off x="838200" y="643467"/>
            <a:ext cx="2951205" cy="5571066"/>
          </a:xfrm>
        </p:spPr>
        <p:txBody>
          <a:bodyPr>
            <a:normAutofit/>
          </a:bodyPr>
          <a:lstStyle/>
          <a:p>
            <a:r>
              <a:rPr lang="en-US">
                <a:solidFill>
                  <a:srgbClr val="FFFFFF"/>
                </a:solidFill>
              </a:rPr>
              <a:t>Moduli per la gestione hardware</a:t>
            </a:r>
          </a:p>
        </p:txBody>
      </p:sp>
      <p:graphicFrame>
        <p:nvGraphicFramePr>
          <p:cNvPr id="6" name="Content Placeholder">
            <a:extLst>
              <a:ext uri="{FF2B5EF4-FFF2-40B4-BE49-F238E27FC236}">
                <a16:creationId xmlns:a16="http://schemas.microsoft.com/office/drawing/2014/main" id="{FB80517F-DF5E-4153-E3FD-39186924C002}"/>
              </a:ext>
            </a:extLst>
          </p:cNvPr>
          <p:cNvGraphicFramePr>
            <a:graphicFrameLocks noGrp="1"/>
          </p:cNvGraphicFramePr>
          <p:nvPr>
            <p:ph idx="1"/>
            <p:extLst>
              <p:ext uri="{D42A27DB-BD31-4B8C-83A1-F6EECF244321}">
                <p14:modId xmlns:p14="http://schemas.microsoft.com/office/powerpoint/2010/main" val="4123323994"/>
              </p:ext>
            </p:extLst>
          </p:nvPr>
        </p:nvGraphicFramePr>
        <p:xfrm>
          <a:off x="5237018" y="653693"/>
          <a:ext cx="6303729" cy="556083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1040106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60B0EFB-53ED-4F35-B05D-F658EA021C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5" descr="Primo piano di una tastiera">
            <a:extLst>
              <a:ext uri="{FF2B5EF4-FFF2-40B4-BE49-F238E27FC236}">
                <a16:creationId xmlns:a16="http://schemas.microsoft.com/office/drawing/2014/main" id="{30B34C4C-F602-9491-4DCB-F8B9FE918231}"/>
              </a:ext>
            </a:extLst>
          </p:cNvPr>
          <p:cNvPicPr>
            <a:picLocks noChangeAspect="1"/>
          </p:cNvPicPr>
          <p:nvPr/>
        </p:nvPicPr>
        <p:blipFill rotWithShape="1">
          <a:blip r:embed="rId2"/>
          <a:srcRect l="21136" r="33023" b="1"/>
          <a:stretch/>
        </p:blipFill>
        <p:spPr>
          <a:xfrm>
            <a:off x="-7366" y="10"/>
            <a:ext cx="4855591" cy="6857990"/>
          </a:xfrm>
          <a:custGeom>
            <a:avLst/>
            <a:gdLst/>
            <a:ahLst/>
            <a:cxnLst/>
            <a:rect l="l" t="t" r="r" b="b"/>
            <a:pathLst>
              <a:path w="4636517" h="6858000">
                <a:moveTo>
                  <a:pt x="0" y="0"/>
                </a:moveTo>
                <a:lnTo>
                  <a:pt x="4636517" y="0"/>
                </a:lnTo>
                <a:lnTo>
                  <a:pt x="4636517" y="6858000"/>
                </a:lnTo>
                <a:lnTo>
                  <a:pt x="0" y="6858000"/>
                </a:lnTo>
                <a:close/>
              </a:path>
            </a:pathLst>
          </a:custGeom>
        </p:spPr>
      </p:pic>
      <p:sp>
        <p:nvSpPr>
          <p:cNvPr id="12" name="!!Arc">
            <a:extLst>
              <a:ext uri="{FF2B5EF4-FFF2-40B4-BE49-F238E27FC236}">
                <a16:creationId xmlns:a16="http://schemas.microsoft.com/office/drawing/2014/main" id="{835EF3DD-7D43-4A27-8967-A92FD8CC93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73531" y="407987"/>
            <a:ext cx="2987899" cy="2987899"/>
          </a:xfrm>
          <a:prstGeom prst="arc">
            <a:avLst>
              <a:gd name="adj1" fmla="val 16200000"/>
              <a:gd name="adj2" fmla="val 2563720"/>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p:cNvSpPr>
            <a:spLocks noGrp="1"/>
          </p:cNvSpPr>
          <p:nvPr>
            <p:ph type="ctrTitle"/>
          </p:nvPr>
        </p:nvSpPr>
        <p:spPr>
          <a:xfrm>
            <a:off x="5827048" y="407987"/>
            <a:ext cx="5721484" cy="1325563"/>
          </a:xfrm>
        </p:spPr>
        <p:txBody>
          <a:bodyPr>
            <a:normAutofit/>
          </a:bodyPr>
          <a:lstStyle/>
          <a:p>
            <a:r>
              <a:rPr lang="en-US" dirty="0"/>
              <a:t>Utenti e file</a:t>
            </a:r>
          </a:p>
        </p:txBody>
      </p:sp>
      <p:sp>
        <p:nvSpPr>
          <p:cNvPr id="3" name="Content Placeholder"/>
          <p:cNvSpPr>
            <a:spLocks noGrp="1"/>
          </p:cNvSpPr>
          <p:nvPr>
            <p:ph idx="1"/>
          </p:nvPr>
        </p:nvSpPr>
        <p:spPr>
          <a:xfrm>
            <a:off x="5827048" y="1868487"/>
            <a:ext cx="5721484" cy="4351338"/>
          </a:xfrm>
        </p:spPr>
        <p:txBody>
          <a:bodyPr>
            <a:normAutofit/>
          </a:bodyPr>
          <a:lstStyle/>
          <a:p>
            <a:pPr lvl="0"/>
            <a:r>
              <a:rPr lang="en-US" sz="1300" dirty="0"/>
              <a:t>useradd serve per creare nuovi utenti, con granularità fine e grande possibilità di automazione</a:t>
            </a:r>
          </a:p>
          <a:p>
            <a:pPr lvl="2"/>
            <a:r>
              <a:rPr lang="en-US" sz="1300" dirty="0"/>
              <a:t>Primo argomento è username, il secondo parametro è una x che ricorda la retrocompatibilità con il campo con password, importante tenerlo così che il sistema cerchi corrispondenza in /etc/shadow</a:t>
            </a:r>
          </a:p>
          <a:p>
            <a:pPr lvl="2"/>
            <a:r>
              <a:rPr lang="en-US" sz="1300" dirty="0"/>
              <a:t>Poi userid numerico e groupid numerico</a:t>
            </a:r>
          </a:p>
          <a:p>
            <a:pPr lvl="2"/>
            <a:r>
              <a:rPr lang="en-US" sz="1300" dirty="0"/>
              <a:t>Poi campo informazioni, home directory dell'utente, cwd da cui parte all'avvio il sistema</a:t>
            </a:r>
          </a:p>
          <a:p>
            <a:pPr lvl="2"/>
            <a:r>
              <a:rPr lang="en-US" sz="1300" dirty="0"/>
              <a:t>Infine il programma avviato normalmente al login utente</a:t>
            </a:r>
          </a:p>
          <a:p>
            <a:pPr lvl="1"/>
            <a:r>
              <a:rPr lang="en-US" sz="1300" dirty="0"/>
              <a:t>/etc/shadow, formato prandini:$1$/PBy29Md$kjC1F8dvHxKhnvMTWelnX/:12156:0:99999:7:</a:t>
            </a:r>
          </a:p>
          <a:p>
            <a:pPr lvl="2"/>
            <a:r>
              <a:rPr lang="en-US" sz="1300" dirty="0"/>
              <a:t>Linee corrispondenti a passwd ma accessibile solo a root</a:t>
            </a:r>
          </a:p>
          <a:p>
            <a:pPr lvl="2"/>
            <a:r>
              <a:rPr lang="en-US" sz="1300" dirty="0"/>
              <a:t>Lasciare passwd pubblico è pratico: ad esempio per leggere gli id numerici utente, da usare in diversi contesti per identificare gli utenti</a:t>
            </a:r>
          </a:p>
        </p:txBody>
      </p:sp>
    </p:spTree>
    <p:extLst>
      <p:ext uri="{BB962C8B-B14F-4D97-AF65-F5344CB8AC3E}">
        <p14:creationId xmlns:p14="http://schemas.microsoft.com/office/powerpoint/2010/main" val="359679694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60B0EFB-53ED-4F35-B05D-F658EA021C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5" descr="Script del computer su uno schermo">
            <a:extLst>
              <a:ext uri="{FF2B5EF4-FFF2-40B4-BE49-F238E27FC236}">
                <a16:creationId xmlns:a16="http://schemas.microsoft.com/office/drawing/2014/main" id="{F0DD3BBC-C4D3-A606-07AE-7EF361C65672}"/>
              </a:ext>
            </a:extLst>
          </p:cNvPr>
          <p:cNvPicPr>
            <a:picLocks noChangeAspect="1"/>
          </p:cNvPicPr>
          <p:nvPr/>
        </p:nvPicPr>
        <p:blipFill rotWithShape="1">
          <a:blip r:embed="rId2"/>
          <a:srcRect l="7914" r="44895" b="-3"/>
          <a:stretch/>
        </p:blipFill>
        <p:spPr>
          <a:xfrm>
            <a:off x="-7366" y="10"/>
            <a:ext cx="4855591" cy="6857990"/>
          </a:xfrm>
          <a:custGeom>
            <a:avLst/>
            <a:gdLst/>
            <a:ahLst/>
            <a:cxnLst/>
            <a:rect l="l" t="t" r="r" b="b"/>
            <a:pathLst>
              <a:path w="4636517" h="6858000">
                <a:moveTo>
                  <a:pt x="0" y="0"/>
                </a:moveTo>
                <a:lnTo>
                  <a:pt x="4636517" y="0"/>
                </a:lnTo>
                <a:lnTo>
                  <a:pt x="4636517" y="6858000"/>
                </a:lnTo>
                <a:lnTo>
                  <a:pt x="0" y="6858000"/>
                </a:lnTo>
                <a:close/>
              </a:path>
            </a:pathLst>
          </a:custGeom>
        </p:spPr>
      </p:pic>
      <p:sp>
        <p:nvSpPr>
          <p:cNvPr id="12" name="!!Arc">
            <a:extLst>
              <a:ext uri="{FF2B5EF4-FFF2-40B4-BE49-F238E27FC236}">
                <a16:creationId xmlns:a16="http://schemas.microsoft.com/office/drawing/2014/main" id="{835EF3DD-7D43-4A27-8967-A92FD8CC93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73531" y="407987"/>
            <a:ext cx="2987899" cy="2987899"/>
          </a:xfrm>
          <a:prstGeom prst="arc">
            <a:avLst>
              <a:gd name="adj1" fmla="val 16200000"/>
              <a:gd name="adj2" fmla="val 2563720"/>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p:cNvSpPr>
            <a:spLocks noGrp="1"/>
          </p:cNvSpPr>
          <p:nvPr>
            <p:ph type="ctrTitle"/>
          </p:nvPr>
        </p:nvSpPr>
        <p:spPr>
          <a:xfrm>
            <a:off x="5827048" y="407987"/>
            <a:ext cx="5721484" cy="1325563"/>
          </a:xfrm>
        </p:spPr>
        <p:txBody>
          <a:bodyPr>
            <a:normAutofit/>
          </a:bodyPr>
          <a:lstStyle/>
          <a:p>
            <a:r>
              <a:rPr lang="en-US" dirty="0"/>
              <a:t>Utenti e file</a:t>
            </a:r>
          </a:p>
        </p:txBody>
      </p:sp>
      <p:sp>
        <p:nvSpPr>
          <p:cNvPr id="3" name="Content Placeholder"/>
          <p:cNvSpPr>
            <a:spLocks noGrp="1"/>
          </p:cNvSpPr>
          <p:nvPr>
            <p:ph idx="1"/>
          </p:nvPr>
        </p:nvSpPr>
        <p:spPr>
          <a:xfrm>
            <a:off x="5827048" y="1868487"/>
            <a:ext cx="5721484" cy="4351338"/>
          </a:xfrm>
        </p:spPr>
        <p:txBody>
          <a:bodyPr>
            <a:normAutofit/>
          </a:bodyPr>
          <a:lstStyle/>
          <a:p>
            <a:pPr lvl="0"/>
            <a:r>
              <a:rPr lang="en-US" sz="1300" dirty="0"/>
              <a:t>useradd serve per creare nuovi utenti, con granularità fine e grande possibilità di automazione</a:t>
            </a:r>
          </a:p>
          <a:p>
            <a:pPr lvl="2"/>
            <a:r>
              <a:rPr lang="en-US" sz="1300" dirty="0"/>
              <a:t>Contiene dati sulla validità temporale della password, esaminabili e modificabili con chage: quando si crea un nuovo utente, i valori di default vanno presi da qualche parte: alcuni sono in /etc/login.defs , altri in /etc/default/useradd , utili per configurare il sistema con valori arbitrari</a:t>
            </a:r>
          </a:p>
          <a:p>
            <a:pPr lvl="0"/>
            <a:r>
              <a:rPr lang="en-US" sz="1300" dirty="0"/>
              <a:t>id &lt;USER&gt; riporta tutte le informazioni di identità</a:t>
            </a:r>
          </a:p>
          <a:p>
            <a:pPr lvl="0"/>
            <a:r>
              <a:rPr lang="en-US" sz="1300" dirty="0"/>
              <a:t>usermod permette di modificare, coi suoi diversi parametri, tutte le caratteristiche dell'utente (come useradd ma può essere usato solo da root. Esiste anche una serie di comandi specifici per cambiare singole proprietà, usabili da utenti standard per agire sul proprio account</a:t>
            </a:r>
          </a:p>
          <a:p>
            <a:pPr lvl="0"/>
            <a:r>
              <a:rPr lang="en-US" sz="1300" dirty="0"/>
              <a:t>chsh modifica la shell di login</a:t>
            </a:r>
          </a:p>
        </p:txBody>
      </p:sp>
    </p:spTree>
    <p:extLst>
      <p:ext uri="{BB962C8B-B14F-4D97-AF65-F5344CB8AC3E}">
        <p14:creationId xmlns:p14="http://schemas.microsoft.com/office/powerpoint/2010/main" val="418422266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60B0EFB-53ED-4F35-B05D-F658EA021C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5" descr="Triangoli colorate che creano un design continuo">
            <a:extLst>
              <a:ext uri="{FF2B5EF4-FFF2-40B4-BE49-F238E27FC236}">
                <a16:creationId xmlns:a16="http://schemas.microsoft.com/office/drawing/2014/main" id="{ADFE0FA0-FC09-F9A3-522D-90B929056E0C}"/>
              </a:ext>
            </a:extLst>
          </p:cNvPr>
          <p:cNvPicPr>
            <a:picLocks noChangeAspect="1"/>
          </p:cNvPicPr>
          <p:nvPr/>
        </p:nvPicPr>
        <p:blipFill rotWithShape="1">
          <a:blip r:embed="rId2"/>
          <a:srcRect l="25115" r="25378" b="-2"/>
          <a:stretch/>
        </p:blipFill>
        <p:spPr>
          <a:xfrm>
            <a:off x="-7366" y="10"/>
            <a:ext cx="4855591" cy="6857990"/>
          </a:xfrm>
          <a:custGeom>
            <a:avLst/>
            <a:gdLst/>
            <a:ahLst/>
            <a:cxnLst/>
            <a:rect l="l" t="t" r="r" b="b"/>
            <a:pathLst>
              <a:path w="4636517" h="6858000">
                <a:moveTo>
                  <a:pt x="0" y="0"/>
                </a:moveTo>
                <a:lnTo>
                  <a:pt x="4636517" y="0"/>
                </a:lnTo>
                <a:lnTo>
                  <a:pt x="4636517" y="6858000"/>
                </a:lnTo>
                <a:lnTo>
                  <a:pt x="0" y="6858000"/>
                </a:lnTo>
                <a:close/>
              </a:path>
            </a:pathLst>
          </a:custGeom>
        </p:spPr>
      </p:pic>
      <p:sp>
        <p:nvSpPr>
          <p:cNvPr id="12" name="!!Arc">
            <a:extLst>
              <a:ext uri="{FF2B5EF4-FFF2-40B4-BE49-F238E27FC236}">
                <a16:creationId xmlns:a16="http://schemas.microsoft.com/office/drawing/2014/main" id="{835EF3DD-7D43-4A27-8967-A92FD8CC93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73531" y="407987"/>
            <a:ext cx="2987899" cy="2987899"/>
          </a:xfrm>
          <a:prstGeom prst="arc">
            <a:avLst>
              <a:gd name="adj1" fmla="val 16200000"/>
              <a:gd name="adj2" fmla="val 2563720"/>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p:cNvSpPr>
            <a:spLocks noGrp="1"/>
          </p:cNvSpPr>
          <p:nvPr>
            <p:ph type="ctrTitle"/>
          </p:nvPr>
        </p:nvSpPr>
        <p:spPr>
          <a:xfrm>
            <a:off x="5827048" y="407987"/>
            <a:ext cx="5721484" cy="1325563"/>
          </a:xfrm>
        </p:spPr>
        <p:txBody>
          <a:bodyPr>
            <a:normAutofit/>
          </a:bodyPr>
          <a:lstStyle/>
          <a:p>
            <a:r>
              <a:rPr lang="en-US" dirty="0"/>
              <a:t>Utenti e file</a:t>
            </a:r>
          </a:p>
        </p:txBody>
      </p:sp>
      <p:sp>
        <p:nvSpPr>
          <p:cNvPr id="3" name="Content Placeholder"/>
          <p:cNvSpPr>
            <a:spLocks noGrp="1"/>
          </p:cNvSpPr>
          <p:nvPr>
            <p:ph idx="1"/>
          </p:nvPr>
        </p:nvSpPr>
        <p:spPr>
          <a:xfrm>
            <a:off x="5827048" y="1868487"/>
            <a:ext cx="5721484" cy="4351338"/>
          </a:xfrm>
        </p:spPr>
        <p:txBody>
          <a:bodyPr>
            <a:normAutofit/>
          </a:bodyPr>
          <a:lstStyle/>
          <a:p>
            <a:pPr lvl="0"/>
            <a:r>
              <a:rPr lang="en-US" sz="1700" dirty="0"/>
              <a:t>chfn modifica del nome reale</a:t>
            </a:r>
          </a:p>
          <a:p>
            <a:pPr lvl="0"/>
            <a:r>
              <a:rPr lang="en-US" sz="1700" dirty="0"/>
              <a:t>passwd modifica della password</a:t>
            </a:r>
          </a:p>
          <a:p>
            <a:pPr lvl="0"/>
            <a:r>
              <a:rPr lang="en-US" sz="1700" dirty="0"/>
              <a:t>adduser non è standard in tutte le distro e chiede i dettagli interattivamente, quindi utile se usato in maniera estemporanea, ma non se dobbiamo scriptare creazione utenti</a:t>
            </a:r>
          </a:p>
          <a:p>
            <a:pPr lvl="0"/>
            <a:r>
              <a:rPr lang="en-US" sz="1700" dirty="0"/>
              <a:t>groupadd e addgroup per la creazione di gruppi, analogamente</a:t>
            </a:r>
          </a:p>
          <a:p>
            <a:pPr lvl="0"/>
            <a:r>
              <a:rPr lang="en-US" sz="1700" dirty="0"/>
              <a:t>gpasswd modifica password e lista utenti di un gruppo</a:t>
            </a:r>
          </a:p>
          <a:p>
            <a:pPr lvl="0"/>
            <a:r>
              <a:rPr lang="en-US" sz="1700" dirty="0"/>
              <a:t>getent interroga il db utenti o gruppi</a:t>
            </a:r>
          </a:p>
          <a:p>
            <a:pPr lvl="0"/>
            <a:r>
              <a:rPr lang="en-US" sz="1700" dirty="0"/>
              <a:t>last mostra i login effettuati sul sistema, lastlog mostra la data di ultimo login di ogni utente, faillog mostra i login falliti sul sistema</a:t>
            </a:r>
          </a:p>
        </p:txBody>
      </p:sp>
    </p:spTree>
    <p:extLst>
      <p:ext uri="{BB962C8B-B14F-4D97-AF65-F5344CB8AC3E}">
        <p14:creationId xmlns:p14="http://schemas.microsoft.com/office/powerpoint/2010/main" val="379147488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60B0EFB-53ED-4F35-B05D-F658EA021C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5" descr="Pila di raccoglitori">
            <a:extLst>
              <a:ext uri="{FF2B5EF4-FFF2-40B4-BE49-F238E27FC236}">
                <a16:creationId xmlns:a16="http://schemas.microsoft.com/office/drawing/2014/main" id="{DD464560-0210-3EE0-8F98-30540111D043}"/>
              </a:ext>
            </a:extLst>
          </p:cNvPr>
          <p:cNvPicPr>
            <a:picLocks noChangeAspect="1"/>
          </p:cNvPicPr>
          <p:nvPr/>
        </p:nvPicPr>
        <p:blipFill rotWithShape="1">
          <a:blip r:embed="rId2"/>
          <a:srcRect l="27355" r="25388" b="4"/>
          <a:stretch/>
        </p:blipFill>
        <p:spPr>
          <a:xfrm>
            <a:off x="-7366" y="10"/>
            <a:ext cx="4855591" cy="6857990"/>
          </a:xfrm>
          <a:custGeom>
            <a:avLst/>
            <a:gdLst/>
            <a:ahLst/>
            <a:cxnLst/>
            <a:rect l="l" t="t" r="r" b="b"/>
            <a:pathLst>
              <a:path w="4636517" h="6858000">
                <a:moveTo>
                  <a:pt x="0" y="0"/>
                </a:moveTo>
                <a:lnTo>
                  <a:pt x="4636517" y="0"/>
                </a:lnTo>
                <a:lnTo>
                  <a:pt x="4636517" y="6858000"/>
                </a:lnTo>
                <a:lnTo>
                  <a:pt x="0" y="6858000"/>
                </a:lnTo>
                <a:close/>
              </a:path>
            </a:pathLst>
          </a:custGeom>
        </p:spPr>
      </p:pic>
      <p:sp>
        <p:nvSpPr>
          <p:cNvPr id="12" name="!!Arc">
            <a:extLst>
              <a:ext uri="{FF2B5EF4-FFF2-40B4-BE49-F238E27FC236}">
                <a16:creationId xmlns:a16="http://schemas.microsoft.com/office/drawing/2014/main" id="{835EF3DD-7D43-4A27-8967-A92FD8CC93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73531" y="407987"/>
            <a:ext cx="2987899" cy="2987899"/>
          </a:xfrm>
          <a:prstGeom prst="arc">
            <a:avLst>
              <a:gd name="adj1" fmla="val 16200000"/>
              <a:gd name="adj2" fmla="val 2563720"/>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p:cNvSpPr>
            <a:spLocks noGrp="1"/>
          </p:cNvSpPr>
          <p:nvPr>
            <p:ph type="ctrTitle"/>
          </p:nvPr>
        </p:nvSpPr>
        <p:spPr>
          <a:xfrm>
            <a:off x="5827048" y="407987"/>
            <a:ext cx="5721484" cy="1325563"/>
          </a:xfrm>
        </p:spPr>
        <p:txBody>
          <a:bodyPr>
            <a:normAutofit/>
          </a:bodyPr>
          <a:lstStyle/>
          <a:p>
            <a:r>
              <a:rPr lang="en-US" dirty="0"/>
              <a:t>Utenti e file</a:t>
            </a:r>
          </a:p>
        </p:txBody>
      </p:sp>
      <p:sp>
        <p:nvSpPr>
          <p:cNvPr id="3" name="Content Placeholder"/>
          <p:cNvSpPr>
            <a:spLocks noGrp="1"/>
          </p:cNvSpPr>
          <p:nvPr>
            <p:ph idx="1"/>
          </p:nvPr>
        </p:nvSpPr>
        <p:spPr>
          <a:xfrm>
            <a:off x="5827048" y="1868487"/>
            <a:ext cx="5721484" cy="4351338"/>
          </a:xfrm>
        </p:spPr>
        <p:txBody>
          <a:bodyPr>
            <a:normAutofit/>
          </a:bodyPr>
          <a:lstStyle/>
          <a:p>
            <a:pPr lvl="0"/>
            <a:r>
              <a:rPr lang="en-US" sz="1100" dirty="0"/>
              <a:t>R read:permette la lettura di un file, per le directory equivale a leggere la prima colonna</a:t>
            </a:r>
          </a:p>
          <a:p>
            <a:pPr lvl="0"/>
            <a:r>
              <a:rPr lang="en-US" sz="1100" dirty="0"/>
              <a:t>W write: scrittura dentro un file, aggiunta/cancellazione/rinomina di file in una directory</a:t>
            </a:r>
          </a:p>
          <a:p>
            <a:pPr lvl="0"/>
            <a:r>
              <a:rPr lang="en-US" sz="1100" dirty="0"/>
              <a:t>X execute: esegue il file come programma, permette lookup tra nome e inode della directory</a:t>
            </a:r>
          </a:p>
          <a:p>
            <a:pPr lvl="0"/>
            <a:r>
              <a:rPr lang="en-US" sz="1100" dirty="0"/>
              <a:t>viene fatta alla creazione di un file, l'utente creatore è assegnato come proprietario del file, il gruppo attivo dell'utente creatore è assegnato come gruppo proprietario</a:t>
            </a:r>
          </a:p>
          <a:p>
            <a:pPr lvl="0"/>
            <a:r>
              <a:rPr lang="en-US" sz="1100" dirty="0"/>
              <a:t>Per cambiarla dopo la creazione del file, si usano</a:t>
            </a:r>
          </a:p>
          <a:p>
            <a:pPr lvl="1"/>
            <a:r>
              <a:rPr lang="en-US" sz="1100" dirty="0"/>
              <a:t>chown : &lt;file&gt; modifica owner e/o group owner del file</a:t>
            </a:r>
          </a:p>
          <a:p>
            <a:pPr lvl="1"/>
            <a:r>
              <a:rPr lang="en-US" sz="1100" dirty="0"/>
              <a:t>chgrp &lt;file&gt; cambia group owner del file</a:t>
            </a:r>
          </a:p>
          <a:p>
            <a:pPr lvl="0"/>
            <a:r>
              <a:rPr lang="en-US" sz="1100" dirty="0"/>
              <a:t>alla creazione di file viene fatta seguendo logica negativa, ovvero con tutti quelli sensati meno quelli della umask</a:t>
            </a:r>
          </a:p>
        </p:txBody>
      </p:sp>
    </p:spTree>
    <p:extLst>
      <p:ext uri="{BB962C8B-B14F-4D97-AF65-F5344CB8AC3E}">
        <p14:creationId xmlns:p14="http://schemas.microsoft.com/office/powerpoint/2010/main" val="88326969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60B0EFB-53ED-4F35-B05D-F658EA021C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5" descr="Formule scritte su un lavagna">
            <a:extLst>
              <a:ext uri="{FF2B5EF4-FFF2-40B4-BE49-F238E27FC236}">
                <a16:creationId xmlns:a16="http://schemas.microsoft.com/office/drawing/2014/main" id="{34745D93-BBF6-6432-D7AF-495F38CAE80E}"/>
              </a:ext>
            </a:extLst>
          </p:cNvPr>
          <p:cNvPicPr>
            <a:picLocks noChangeAspect="1"/>
          </p:cNvPicPr>
          <p:nvPr/>
        </p:nvPicPr>
        <p:blipFill rotWithShape="1">
          <a:blip r:embed="rId2"/>
          <a:srcRect l="29109" r="23633" b="4"/>
          <a:stretch/>
        </p:blipFill>
        <p:spPr>
          <a:xfrm>
            <a:off x="-7366" y="10"/>
            <a:ext cx="4855591" cy="6857990"/>
          </a:xfrm>
          <a:custGeom>
            <a:avLst/>
            <a:gdLst/>
            <a:ahLst/>
            <a:cxnLst/>
            <a:rect l="l" t="t" r="r" b="b"/>
            <a:pathLst>
              <a:path w="4636517" h="6858000">
                <a:moveTo>
                  <a:pt x="0" y="0"/>
                </a:moveTo>
                <a:lnTo>
                  <a:pt x="4636517" y="0"/>
                </a:lnTo>
                <a:lnTo>
                  <a:pt x="4636517" y="6858000"/>
                </a:lnTo>
                <a:lnTo>
                  <a:pt x="0" y="6858000"/>
                </a:lnTo>
                <a:close/>
              </a:path>
            </a:pathLst>
          </a:custGeom>
        </p:spPr>
      </p:pic>
      <p:sp>
        <p:nvSpPr>
          <p:cNvPr id="12" name="!!Arc">
            <a:extLst>
              <a:ext uri="{FF2B5EF4-FFF2-40B4-BE49-F238E27FC236}">
                <a16:creationId xmlns:a16="http://schemas.microsoft.com/office/drawing/2014/main" id="{835EF3DD-7D43-4A27-8967-A92FD8CC93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73531" y="407987"/>
            <a:ext cx="2987899" cy="2987899"/>
          </a:xfrm>
          <a:prstGeom prst="arc">
            <a:avLst>
              <a:gd name="adj1" fmla="val 16200000"/>
              <a:gd name="adj2" fmla="val 2563720"/>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p:cNvSpPr>
            <a:spLocks noGrp="1"/>
          </p:cNvSpPr>
          <p:nvPr>
            <p:ph type="ctrTitle"/>
          </p:nvPr>
        </p:nvSpPr>
        <p:spPr>
          <a:xfrm>
            <a:off x="5827048" y="407987"/>
            <a:ext cx="5721484" cy="1325563"/>
          </a:xfrm>
        </p:spPr>
        <p:txBody>
          <a:bodyPr>
            <a:normAutofit/>
          </a:bodyPr>
          <a:lstStyle/>
          <a:p>
            <a:r>
              <a:rPr lang="en-US" dirty="0"/>
              <a:t>Utenti e file</a:t>
            </a:r>
          </a:p>
        </p:txBody>
      </p:sp>
      <p:sp>
        <p:nvSpPr>
          <p:cNvPr id="3" name="Content Placeholder"/>
          <p:cNvSpPr>
            <a:spLocks noGrp="1"/>
          </p:cNvSpPr>
          <p:nvPr>
            <p:ph idx="1"/>
          </p:nvPr>
        </p:nvSpPr>
        <p:spPr>
          <a:xfrm>
            <a:off x="5827048" y="1868487"/>
            <a:ext cx="5721484" cy="4351338"/>
          </a:xfrm>
        </p:spPr>
        <p:txBody>
          <a:bodyPr>
            <a:normAutofit/>
          </a:bodyPr>
          <a:lstStyle/>
          <a:p>
            <a:pPr lvl="0"/>
            <a:r>
              <a:rPr lang="en-US" sz="1500" dirty="0"/>
              <a:t>Successivamente alla creazione, si usa chmod per modificare i permessi</a:t>
            </a:r>
          </a:p>
          <a:p>
            <a:pPr lvl="1"/>
            <a:r>
              <a:rPr lang="en-US" sz="1500" dirty="0"/>
              <a:t>modo numerico in base ottale, es</a:t>
            </a:r>
          </a:p>
          <a:p>
            <a:pPr lvl="2"/>
            <a:r>
              <a:rPr lang="en-US" sz="1500" dirty="0"/>
              <a:t>chmod 2770 miadirectory sarà SUID SGID STICKY rwx rwx -</a:t>
            </a:r>
          </a:p>
          <a:p>
            <a:pPr lvl="2"/>
            <a:r>
              <a:rPr lang="en-US" sz="1500" dirty="0"/>
              <a:t>chmod 4555 miocomandosarà SUID SGID STICKY r-x r-x r-x</a:t>
            </a:r>
          </a:p>
          <a:p>
            <a:pPr lvl="1"/>
            <a:r>
              <a:rPr lang="en-US" sz="1500" dirty="0"/>
              <a:t>modo simbolico utile per modifiche a singoli bit</a:t>
            </a:r>
          </a:p>
          <a:p>
            <a:pPr lvl="2"/>
            <a:r>
              <a:rPr lang="en-US" sz="1500" dirty="0"/>
              <a:t>soggetto dice in quale terzina stiamo operando</a:t>
            </a:r>
          </a:p>
          <a:p>
            <a:pPr lvl="2"/>
            <a:r>
              <a:rPr lang="en-US" sz="1500" dirty="0"/>
              <a:t>operatore</a:t>
            </a:r>
          </a:p>
          <a:p>
            <a:pPr lvl="2"/>
            <a:r>
              <a:rPr lang="en-US" sz="1500" dirty="0"/>
              <a:t>permesso</a:t>
            </a:r>
          </a:p>
          <a:p>
            <a:pPr lvl="2"/>
            <a:r>
              <a:rPr lang="en-US" sz="1500" dirty="0"/>
              <a:t>esempio chmod 'a=r,g-rx,u+rw' file all esatto ad r, group privato di r e x, user dotato di r e w</a:t>
            </a:r>
          </a:p>
        </p:txBody>
      </p:sp>
    </p:spTree>
    <p:extLst>
      <p:ext uri="{BB962C8B-B14F-4D97-AF65-F5344CB8AC3E}">
        <p14:creationId xmlns:p14="http://schemas.microsoft.com/office/powerpoint/2010/main" val="99349992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60B0EFB-53ED-4F35-B05D-F658EA021C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5" descr="Disegni su carta colorata">
            <a:extLst>
              <a:ext uri="{FF2B5EF4-FFF2-40B4-BE49-F238E27FC236}">
                <a16:creationId xmlns:a16="http://schemas.microsoft.com/office/drawing/2014/main" id="{28209C48-196D-5445-AD3C-360BF6531D1B}"/>
              </a:ext>
            </a:extLst>
          </p:cNvPr>
          <p:cNvPicPr>
            <a:picLocks noChangeAspect="1"/>
          </p:cNvPicPr>
          <p:nvPr/>
        </p:nvPicPr>
        <p:blipFill rotWithShape="1">
          <a:blip r:embed="rId2"/>
          <a:srcRect l="13412" r="39396" b="-3"/>
          <a:stretch/>
        </p:blipFill>
        <p:spPr>
          <a:xfrm>
            <a:off x="-7366" y="10"/>
            <a:ext cx="4855591" cy="6857990"/>
          </a:xfrm>
          <a:custGeom>
            <a:avLst/>
            <a:gdLst/>
            <a:ahLst/>
            <a:cxnLst/>
            <a:rect l="l" t="t" r="r" b="b"/>
            <a:pathLst>
              <a:path w="4636517" h="6858000">
                <a:moveTo>
                  <a:pt x="0" y="0"/>
                </a:moveTo>
                <a:lnTo>
                  <a:pt x="4636517" y="0"/>
                </a:lnTo>
                <a:lnTo>
                  <a:pt x="4636517" y="6858000"/>
                </a:lnTo>
                <a:lnTo>
                  <a:pt x="0" y="6858000"/>
                </a:lnTo>
                <a:close/>
              </a:path>
            </a:pathLst>
          </a:custGeom>
        </p:spPr>
      </p:pic>
      <p:sp>
        <p:nvSpPr>
          <p:cNvPr id="12" name="!!Arc">
            <a:extLst>
              <a:ext uri="{FF2B5EF4-FFF2-40B4-BE49-F238E27FC236}">
                <a16:creationId xmlns:a16="http://schemas.microsoft.com/office/drawing/2014/main" id="{835EF3DD-7D43-4A27-8967-A92FD8CC93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73531" y="407987"/>
            <a:ext cx="2987899" cy="2987899"/>
          </a:xfrm>
          <a:prstGeom prst="arc">
            <a:avLst>
              <a:gd name="adj1" fmla="val 16200000"/>
              <a:gd name="adj2" fmla="val 2563720"/>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p:cNvSpPr>
            <a:spLocks noGrp="1"/>
          </p:cNvSpPr>
          <p:nvPr>
            <p:ph type="ctrTitle"/>
          </p:nvPr>
        </p:nvSpPr>
        <p:spPr>
          <a:xfrm>
            <a:off x="5827048" y="407987"/>
            <a:ext cx="5721484" cy="1325563"/>
          </a:xfrm>
        </p:spPr>
        <p:txBody>
          <a:bodyPr>
            <a:normAutofit/>
          </a:bodyPr>
          <a:lstStyle/>
          <a:p>
            <a:r>
              <a:rPr lang="en-US" dirty="0"/>
              <a:t>Utenti e file</a:t>
            </a:r>
          </a:p>
        </p:txBody>
      </p:sp>
      <p:sp>
        <p:nvSpPr>
          <p:cNvPr id="3" name="Content Placeholder"/>
          <p:cNvSpPr>
            <a:spLocks noGrp="1"/>
          </p:cNvSpPr>
          <p:nvPr>
            <p:ph idx="1"/>
          </p:nvPr>
        </p:nvSpPr>
        <p:spPr>
          <a:xfrm>
            <a:off x="5827048" y="1868487"/>
            <a:ext cx="5721484" cy="4351338"/>
          </a:xfrm>
        </p:spPr>
        <p:txBody>
          <a:bodyPr>
            <a:normAutofit/>
          </a:bodyPr>
          <a:lstStyle/>
          <a:p>
            <a:pPr lvl="0"/>
            <a:r>
              <a:rPr lang="en-US" sz="1300" dirty="0"/>
              <a:t>real user id U</a:t>
            </a:r>
          </a:p>
          <a:p>
            <a:pPr lvl="0"/>
            <a:r>
              <a:rPr lang="en-US" sz="1300" dirty="0"/>
              <a:t>real group id G</a:t>
            </a:r>
          </a:p>
          <a:p>
            <a:pPr lvl="0"/>
            <a:r>
              <a:rPr lang="en-US" sz="1300" dirty="0"/>
              <a:t>effective user id , identità assunta dal processo per operare con soggetto diverso da U</a:t>
            </a:r>
          </a:p>
          <a:p>
            <a:pPr lvl="0"/>
            <a:r>
              <a:rPr lang="en-US" sz="1300" dirty="0"/>
              <a:t>effective group id , stessa cosa ma per identità di gruppo assunta dal processo per operare come soggetto diverso da G</a:t>
            </a:r>
          </a:p>
          <a:p>
            <a:pPr lvl="0"/>
            <a:r>
              <a:rPr lang="en-US" sz="1300" dirty="0"/>
              <a:t>Applicati ai file hanno senso solo se eseguibile, possono fare in modo che euid e/o egid siano diversi dai corrispondenti ruid/rgid</a:t>
            </a:r>
          </a:p>
          <a:p>
            <a:pPr lvl="1"/>
            <a:r>
              <a:rPr lang="en-US" sz="1300" dirty="0"/>
              <a:t>bit 11 SUID 1 fa sì che un programma eseguito da utente qualsiasi, venga lanciato in processo che gira con identità dell'utente proprietario</a:t>
            </a:r>
          </a:p>
          <a:p>
            <a:pPr lvl="1"/>
            <a:r>
              <a:rPr lang="en-US" sz="1300" dirty="0"/>
              <a:t>bit 10 SGUID stessa cosa ma per identità del gruppo</a:t>
            </a:r>
          </a:p>
          <a:p>
            <a:pPr lvl="1"/>
            <a:r>
              <a:rPr lang="en-US" sz="1300" dirty="0"/>
              <a:t>bit 9 STICKY bit è obsoleto, dice al SO di tenere in cache una copia del programma…</a:t>
            </a:r>
          </a:p>
        </p:txBody>
      </p:sp>
    </p:spTree>
    <p:extLst>
      <p:ext uri="{BB962C8B-B14F-4D97-AF65-F5344CB8AC3E}">
        <p14:creationId xmlns:p14="http://schemas.microsoft.com/office/powerpoint/2010/main" val="155302241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60B0EFB-53ED-4F35-B05D-F658EA021C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5" descr="Tavolo con stetoscopio e tastiera di computer">
            <a:extLst>
              <a:ext uri="{FF2B5EF4-FFF2-40B4-BE49-F238E27FC236}">
                <a16:creationId xmlns:a16="http://schemas.microsoft.com/office/drawing/2014/main" id="{0FAFF645-E350-2280-155E-291F8C0F8F88}"/>
              </a:ext>
            </a:extLst>
          </p:cNvPr>
          <p:cNvPicPr>
            <a:picLocks noChangeAspect="1"/>
          </p:cNvPicPr>
          <p:nvPr/>
        </p:nvPicPr>
        <p:blipFill rotWithShape="1">
          <a:blip r:embed="rId2"/>
          <a:srcRect l="50788" r="1954" b="4"/>
          <a:stretch/>
        </p:blipFill>
        <p:spPr>
          <a:xfrm>
            <a:off x="-7366" y="10"/>
            <a:ext cx="4855591" cy="6857990"/>
          </a:xfrm>
          <a:custGeom>
            <a:avLst/>
            <a:gdLst/>
            <a:ahLst/>
            <a:cxnLst/>
            <a:rect l="l" t="t" r="r" b="b"/>
            <a:pathLst>
              <a:path w="4636517" h="6858000">
                <a:moveTo>
                  <a:pt x="0" y="0"/>
                </a:moveTo>
                <a:lnTo>
                  <a:pt x="4636517" y="0"/>
                </a:lnTo>
                <a:lnTo>
                  <a:pt x="4636517" y="6858000"/>
                </a:lnTo>
                <a:lnTo>
                  <a:pt x="0" y="6858000"/>
                </a:lnTo>
                <a:close/>
              </a:path>
            </a:pathLst>
          </a:custGeom>
        </p:spPr>
      </p:pic>
      <p:sp>
        <p:nvSpPr>
          <p:cNvPr id="12" name="!!Arc">
            <a:extLst>
              <a:ext uri="{FF2B5EF4-FFF2-40B4-BE49-F238E27FC236}">
                <a16:creationId xmlns:a16="http://schemas.microsoft.com/office/drawing/2014/main" id="{835EF3DD-7D43-4A27-8967-A92FD8CC93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73531" y="407987"/>
            <a:ext cx="2987899" cy="2987899"/>
          </a:xfrm>
          <a:prstGeom prst="arc">
            <a:avLst>
              <a:gd name="adj1" fmla="val 16200000"/>
              <a:gd name="adj2" fmla="val 2563720"/>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p:cNvSpPr>
            <a:spLocks noGrp="1"/>
          </p:cNvSpPr>
          <p:nvPr>
            <p:ph type="ctrTitle"/>
          </p:nvPr>
        </p:nvSpPr>
        <p:spPr>
          <a:xfrm>
            <a:off x="5827048" y="407987"/>
            <a:ext cx="5721484" cy="1325563"/>
          </a:xfrm>
        </p:spPr>
        <p:txBody>
          <a:bodyPr>
            <a:normAutofit/>
          </a:bodyPr>
          <a:lstStyle/>
          <a:p>
            <a:r>
              <a:rPr lang="en-US" dirty="0"/>
              <a:t>Utenti e file</a:t>
            </a:r>
          </a:p>
        </p:txBody>
      </p:sp>
      <p:sp>
        <p:nvSpPr>
          <p:cNvPr id="3" name="Content Placeholder"/>
          <p:cNvSpPr>
            <a:spLocks noGrp="1"/>
          </p:cNvSpPr>
          <p:nvPr>
            <p:ph idx="1"/>
          </p:nvPr>
        </p:nvSpPr>
        <p:spPr>
          <a:xfrm>
            <a:off x="5827048" y="1868487"/>
            <a:ext cx="5721484" cy="4351338"/>
          </a:xfrm>
        </p:spPr>
        <p:txBody>
          <a:bodyPr>
            <a:normAutofit/>
          </a:bodyPr>
          <a:lstStyle/>
          <a:p>
            <a:pPr lvl="0"/>
            <a:r>
              <a:rPr lang="en-US" sz="1500" dirty="0"/>
              <a:t>Applicati alle directory</a:t>
            </a:r>
          </a:p>
          <a:p>
            <a:pPr lvl="1"/>
            <a:r>
              <a:rPr lang="en-US" sz="1500" dirty="0"/>
              <a:t>bit 11 SUID non è usato</a:t>
            </a:r>
          </a:p>
          <a:p>
            <a:pPr lvl="1"/>
            <a:r>
              <a:rPr lang="en-US" sz="1500" dirty="0"/>
              <a:t>bit 10 SGID serve a poter cambiare automaticamente membership di un utente quando entra a lavorare in una directory</a:t>
            </a:r>
          </a:p>
          <a:p>
            <a:pPr lvl="2"/>
            <a:r>
              <a:rPr lang="en-US" sz="1500" dirty="0"/>
              <a:t>precondizione: SGID settato, l'utente appartiene anche al gruppo proprietario della directory</a:t>
            </a:r>
          </a:p>
          <a:p>
            <a:pPr lvl="2"/>
            <a:r>
              <a:rPr lang="en-US" sz="1500" dirty="0"/>
              <a:t>effetto: l'utente assume come gruppo attivo quello proprietario della directory, i file creati hanno quel gruppo proprietario</a:t>
            </a:r>
          </a:p>
          <a:p>
            <a:pPr lvl="2"/>
            <a:r>
              <a:rPr lang="en-US" sz="1500" dirty="0"/>
              <a:t>vantaggi, mantenendo una umask 006: nelle aree collaborative i file sono automaticamente resi leggibili e scrivibili da tutti i membri del gruppo</a:t>
            </a:r>
          </a:p>
          <a:p>
            <a:pPr lvl="1"/>
            <a:r>
              <a:rPr lang="en-US" sz="1500" dirty="0"/>
              <a:t>bit 9 Temp le directory temporanee , hanno un problema, chiunque può cancellare un file</a:t>
            </a:r>
          </a:p>
        </p:txBody>
      </p:sp>
    </p:spTree>
    <p:extLst>
      <p:ext uri="{BB962C8B-B14F-4D97-AF65-F5344CB8AC3E}">
        <p14:creationId xmlns:p14="http://schemas.microsoft.com/office/powerpoint/2010/main" val="98768885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60B0EFB-53ED-4F35-B05D-F658EA021C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5" descr="File in cartelle">
            <a:extLst>
              <a:ext uri="{FF2B5EF4-FFF2-40B4-BE49-F238E27FC236}">
                <a16:creationId xmlns:a16="http://schemas.microsoft.com/office/drawing/2014/main" id="{770046D9-74EE-457E-B5D9-670CAEBD8771}"/>
              </a:ext>
            </a:extLst>
          </p:cNvPr>
          <p:cNvPicPr>
            <a:picLocks noChangeAspect="1"/>
          </p:cNvPicPr>
          <p:nvPr/>
        </p:nvPicPr>
        <p:blipFill rotWithShape="1">
          <a:blip r:embed="rId2"/>
          <a:srcRect l="23878" r="28931" b="-3"/>
          <a:stretch/>
        </p:blipFill>
        <p:spPr>
          <a:xfrm>
            <a:off x="-7366" y="10"/>
            <a:ext cx="4855591" cy="6857990"/>
          </a:xfrm>
          <a:custGeom>
            <a:avLst/>
            <a:gdLst/>
            <a:ahLst/>
            <a:cxnLst/>
            <a:rect l="l" t="t" r="r" b="b"/>
            <a:pathLst>
              <a:path w="4636517" h="6858000">
                <a:moveTo>
                  <a:pt x="0" y="0"/>
                </a:moveTo>
                <a:lnTo>
                  <a:pt x="4636517" y="0"/>
                </a:lnTo>
                <a:lnTo>
                  <a:pt x="4636517" y="6858000"/>
                </a:lnTo>
                <a:lnTo>
                  <a:pt x="0" y="6858000"/>
                </a:lnTo>
                <a:close/>
              </a:path>
            </a:pathLst>
          </a:custGeom>
        </p:spPr>
      </p:pic>
      <p:sp>
        <p:nvSpPr>
          <p:cNvPr id="12" name="!!Arc">
            <a:extLst>
              <a:ext uri="{FF2B5EF4-FFF2-40B4-BE49-F238E27FC236}">
                <a16:creationId xmlns:a16="http://schemas.microsoft.com/office/drawing/2014/main" id="{835EF3DD-7D43-4A27-8967-A92FD8CC93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73531" y="407987"/>
            <a:ext cx="2987899" cy="2987899"/>
          </a:xfrm>
          <a:prstGeom prst="arc">
            <a:avLst>
              <a:gd name="adj1" fmla="val 16200000"/>
              <a:gd name="adj2" fmla="val 2563720"/>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p:cNvSpPr>
            <a:spLocks noGrp="1"/>
          </p:cNvSpPr>
          <p:nvPr>
            <p:ph type="ctrTitle"/>
          </p:nvPr>
        </p:nvSpPr>
        <p:spPr>
          <a:xfrm>
            <a:off x="5827048" y="407987"/>
            <a:ext cx="5721484" cy="1325563"/>
          </a:xfrm>
        </p:spPr>
        <p:txBody>
          <a:bodyPr>
            <a:normAutofit/>
          </a:bodyPr>
          <a:lstStyle/>
          <a:p>
            <a:r>
              <a:rPr lang="en-US" dirty="0"/>
              <a:t>Comandi utili per lavorare su file</a:t>
            </a:r>
          </a:p>
        </p:txBody>
      </p:sp>
      <p:sp>
        <p:nvSpPr>
          <p:cNvPr id="3" name="Content Placeholder"/>
          <p:cNvSpPr>
            <a:spLocks noGrp="1"/>
          </p:cNvSpPr>
          <p:nvPr>
            <p:ph idx="1"/>
          </p:nvPr>
        </p:nvSpPr>
        <p:spPr>
          <a:xfrm>
            <a:off x="5827048" y="1868487"/>
            <a:ext cx="5721484" cy="4351338"/>
          </a:xfrm>
        </p:spPr>
        <p:txBody>
          <a:bodyPr>
            <a:normAutofit/>
          </a:bodyPr>
          <a:lstStyle/>
          <a:p>
            <a:pPr lvl="0"/>
            <a:r>
              <a:rPr lang="en-US" dirty="0"/>
              <a:t>Elenco e navigazione</a:t>
            </a:r>
          </a:p>
          <a:p>
            <a:pPr lvl="1"/>
            <a:r>
              <a:rPr lang="en-US" dirty="0"/>
              <a:t>Il filesystem Linux è un unico albero anche con più dischi fisici, la radice è ‘/’ e tutti i path completi iniziano da questa</a:t>
            </a:r>
          </a:p>
          <a:p>
            <a:pPr lvl="1"/>
            <a:r>
              <a:rPr lang="en-US" dirty="0"/>
              <a:t>pwd mostra directory di lavoro e tutti i path relativi si riferiscono alla pwd, i processi continuano ad occupare la pwd dov’era l’utente che li ha lanciati</a:t>
            </a:r>
          </a:p>
          <a:p>
            <a:pPr lvl="1"/>
            <a:r>
              <a:rPr lang="en-US" dirty="0"/>
              <a:t>cd &lt;destinazione&gt; per cambiare directory</a:t>
            </a:r>
          </a:p>
          <a:p>
            <a:pPr lvl="1"/>
            <a:r>
              <a:rPr lang="en-US" dirty="0"/>
              <a:t>In ogni directory D si hanno le subdir ‘.’ che coincide con D e ‘..’ che coincide con la dir superiore</a:t>
            </a:r>
          </a:p>
        </p:txBody>
      </p:sp>
    </p:spTree>
    <p:extLst>
      <p:ext uri="{BB962C8B-B14F-4D97-AF65-F5344CB8AC3E}">
        <p14:creationId xmlns:p14="http://schemas.microsoft.com/office/powerpoint/2010/main" val="263573413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60B0EFB-53ED-4F35-B05D-F658EA021C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5" descr="File in cartelle">
            <a:extLst>
              <a:ext uri="{FF2B5EF4-FFF2-40B4-BE49-F238E27FC236}">
                <a16:creationId xmlns:a16="http://schemas.microsoft.com/office/drawing/2014/main" id="{1080669A-0C1C-845C-EDF2-4E69563D1DE3}"/>
              </a:ext>
            </a:extLst>
          </p:cNvPr>
          <p:cNvPicPr>
            <a:picLocks noChangeAspect="1"/>
          </p:cNvPicPr>
          <p:nvPr/>
        </p:nvPicPr>
        <p:blipFill rotWithShape="1">
          <a:blip r:embed="rId2"/>
          <a:srcRect l="23878" r="28931" b="-3"/>
          <a:stretch/>
        </p:blipFill>
        <p:spPr>
          <a:xfrm>
            <a:off x="-7366" y="10"/>
            <a:ext cx="4855591" cy="6857990"/>
          </a:xfrm>
          <a:custGeom>
            <a:avLst/>
            <a:gdLst/>
            <a:ahLst/>
            <a:cxnLst/>
            <a:rect l="l" t="t" r="r" b="b"/>
            <a:pathLst>
              <a:path w="4636517" h="6858000">
                <a:moveTo>
                  <a:pt x="0" y="0"/>
                </a:moveTo>
                <a:lnTo>
                  <a:pt x="4636517" y="0"/>
                </a:lnTo>
                <a:lnTo>
                  <a:pt x="4636517" y="6858000"/>
                </a:lnTo>
                <a:lnTo>
                  <a:pt x="0" y="6858000"/>
                </a:lnTo>
                <a:close/>
              </a:path>
            </a:pathLst>
          </a:custGeom>
        </p:spPr>
      </p:pic>
      <p:sp>
        <p:nvSpPr>
          <p:cNvPr id="12" name="!!Arc">
            <a:extLst>
              <a:ext uri="{FF2B5EF4-FFF2-40B4-BE49-F238E27FC236}">
                <a16:creationId xmlns:a16="http://schemas.microsoft.com/office/drawing/2014/main" id="{835EF3DD-7D43-4A27-8967-A92FD8CC93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73531" y="407987"/>
            <a:ext cx="2987899" cy="2987899"/>
          </a:xfrm>
          <a:prstGeom prst="arc">
            <a:avLst>
              <a:gd name="adj1" fmla="val 16200000"/>
              <a:gd name="adj2" fmla="val 2563720"/>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p:cNvSpPr>
            <a:spLocks noGrp="1"/>
          </p:cNvSpPr>
          <p:nvPr>
            <p:ph type="ctrTitle"/>
          </p:nvPr>
        </p:nvSpPr>
        <p:spPr>
          <a:xfrm>
            <a:off x="5827048" y="407987"/>
            <a:ext cx="5721484" cy="1325563"/>
          </a:xfrm>
        </p:spPr>
        <p:txBody>
          <a:bodyPr>
            <a:normAutofit/>
          </a:bodyPr>
          <a:lstStyle/>
          <a:p>
            <a:r>
              <a:rPr lang="en-US" dirty="0"/>
              <a:t>Comandi utili per lavorare su file</a:t>
            </a:r>
          </a:p>
        </p:txBody>
      </p:sp>
      <p:sp>
        <p:nvSpPr>
          <p:cNvPr id="3" name="Content Placeholder"/>
          <p:cNvSpPr>
            <a:spLocks noGrp="1"/>
          </p:cNvSpPr>
          <p:nvPr>
            <p:ph idx="1"/>
          </p:nvPr>
        </p:nvSpPr>
        <p:spPr>
          <a:xfrm>
            <a:off x="5827048" y="1868487"/>
            <a:ext cx="5721484" cy="4351338"/>
          </a:xfrm>
        </p:spPr>
        <p:txBody>
          <a:bodyPr>
            <a:normAutofit/>
          </a:bodyPr>
          <a:lstStyle/>
          <a:p>
            <a:pPr lvl="0"/>
            <a:r>
              <a:rPr lang="en-US" sz="1700" dirty="0"/>
              <a:t>Analisi dei metadati</a:t>
            </a:r>
          </a:p>
          <a:p>
            <a:pPr lvl="1"/>
            <a:r>
              <a:rPr lang="en-US" sz="1700" dirty="0"/>
              <a:t>ls per elencare contenuto di directory, opzioni</a:t>
            </a:r>
          </a:p>
          <a:p>
            <a:pPr lvl="2"/>
            <a:r>
              <a:rPr lang="en-US" sz="1700" dirty="0"/>
              <a:t>-l abbina al nome le info associate al file</a:t>
            </a:r>
          </a:p>
          <a:p>
            <a:pPr lvl="2"/>
            <a:r>
              <a:rPr lang="en-US" sz="1700" dirty="0"/>
              <a:t>-a non nasconde i file che iniziano per ‘.’</a:t>
            </a:r>
          </a:p>
          <a:p>
            <a:pPr lvl="2"/>
            <a:r>
              <a:rPr lang="en-US" sz="1700" dirty="0"/>
              <a:t>-A come -a ma nasconde i file ‘.’ e ‘..’</a:t>
            </a:r>
          </a:p>
          <a:p>
            <a:pPr lvl="2"/>
            <a:r>
              <a:rPr lang="en-US" sz="1700" dirty="0"/>
              <a:t>-F postpone carattere ‘*’ a eseguibili e ‘/’ alle directory</a:t>
            </a:r>
          </a:p>
          <a:p>
            <a:pPr lvl="2"/>
            <a:r>
              <a:rPr lang="en-US" sz="1700" dirty="0"/>
              <a:t>-d lista nomi dir senza listarne contenuto al contrario del default, può essere utile quando i nomi sono espansi partendo da wildcard</a:t>
            </a:r>
          </a:p>
          <a:p>
            <a:pPr lvl="2"/>
            <a:r>
              <a:rPr lang="en-US" sz="1700" dirty="0"/>
              <a:t>-R percorre ricorsivamente la gerarchia</a:t>
            </a:r>
          </a:p>
          <a:p>
            <a:pPr lvl="2"/>
            <a:r>
              <a:rPr lang="en-US" sz="1700" dirty="0"/>
              <a:t>-i mostra gli i-number dei file oltre al nome</a:t>
            </a:r>
          </a:p>
          <a:p>
            <a:pPr lvl="2"/>
            <a:r>
              <a:rPr lang="en-US" sz="1700" dirty="0"/>
              <a:t>-r inverte l’ordine elenco</a:t>
            </a:r>
          </a:p>
        </p:txBody>
      </p:sp>
    </p:spTree>
    <p:extLst>
      <p:ext uri="{BB962C8B-B14F-4D97-AF65-F5344CB8AC3E}">
        <p14:creationId xmlns:p14="http://schemas.microsoft.com/office/powerpoint/2010/main" val="403567810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60B0EFB-53ED-4F35-B05D-F658EA021C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5" descr="Script del computer su uno schermo">
            <a:extLst>
              <a:ext uri="{FF2B5EF4-FFF2-40B4-BE49-F238E27FC236}">
                <a16:creationId xmlns:a16="http://schemas.microsoft.com/office/drawing/2014/main" id="{53B37AF1-925B-2319-DB02-7415DFF55E76}"/>
              </a:ext>
            </a:extLst>
          </p:cNvPr>
          <p:cNvPicPr>
            <a:picLocks noChangeAspect="1"/>
          </p:cNvPicPr>
          <p:nvPr/>
        </p:nvPicPr>
        <p:blipFill rotWithShape="1">
          <a:blip r:embed="rId2"/>
          <a:srcRect l="7914" r="44895" b="-3"/>
          <a:stretch/>
        </p:blipFill>
        <p:spPr>
          <a:xfrm>
            <a:off x="-7366" y="10"/>
            <a:ext cx="4855591" cy="6857990"/>
          </a:xfrm>
          <a:custGeom>
            <a:avLst/>
            <a:gdLst/>
            <a:ahLst/>
            <a:cxnLst/>
            <a:rect l="l" t="t" r="r" b="b"/>
            <a:pathLst>
              <a:path w="4636517" h="6858000">
                <a:moveTo>
                  <a:pt x="0" y="0"/>
                </a:moveTo>
                <a:lnTo>
                  <a:pt x="4636517" y="0"/>
                </a:lnTo>
                <a:lnTo>
                  <a:pt x="4636517" y="6858000"/>
                </a:lnTo>
                <a:lnTo>
                  <a:pt x="0" y="6858000"/>
                </a:lnTo>
                <a:close/>
              </a:path>
            </a:pathLst>
          </a:custGeom>
        </p:spPr>
      </p:pic>
      <p:sp>
        <p:nvSpPr>
          <p:cNvPr id="12" name="!!Arc">
            <a:extLst>
              <a:ext uri="{FF2B5EF4-FFF2-40B4-BE49-F238E27FC236}">
                <a16:creationId xmlns:a16="http://schemas.microsoft.com/office/drawing/2014/main" id="{835EF3DD-7D43-4A27-8967-A92FD8CC93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73531" y="407987"/>
            <a:ext cx="2987899" cy="2987899"/>
          </a:xfrm>
          <a:prstGeom prst="arc">
            <a:avLst>
              <a:gd name="adj1" fmla="val 16200000"/>
              <a:gd name="adj2" fmla="val 2563720"/>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p:cNvSpPr>
            <a:spLocks noGrp="1"/>
          </p:cNvSpPr>
          <p:nvPr>
            <p:ph type="ctrTitle"/>
          </p:nvPr>
        </p:nvSpPr>
        <p:spPr>
          <a:xfrm>
            <a:off x="5827048" y="407987"/>
            <a:ext cx="5721484" cy="1325563"/>
          </a:xfrm>
        </p:spPr>
        <p:txBody>
          <a:bodyPr>
            <a:normAutofit/>
          </a:bodyPr>
          <a:lstStyle/>
          <a:p>
            <a:r>
              <a:rPr lang="en-US" dirty="0"/>
              <a:t>Comandi utili per lavorare su file</a:t>
            </a:r>
          </a:p>
        </p:txBody>
      </p:sp>
      <p:sp>
        <p:nvSpPr>
          <p:cNvPr id="3" name="Content Placeholder"/>
          <p:cNvSpPr>
            <a:spLocks noGrp="1"/>
          </p:cNvSpPr>
          <p:nvPr>
            <p:ph idx="1"/>
          </p:nvPr>
        </p:nvSpPr>
        <p:spPr>
          <a:xfrm>
            <a:off x="5827048" y="1868487"/>
            <a:ext cx="5721484" cy="4351338"/>
          </a:xfrm>
        </p:spPr>
        <p:txBody>
          <a:bodyPr>
            <a:normAutofit/>
          </a:bodyPr>
          <a:lstStyle/>
          <a:p>
            <a:pPr lvl="0"/>
            <a:r>
              <a:rPr lang="en-US" sz="1400" dirty="0"/>
              <a:t>Analisi dei metadati</a:t>
            </a:r>
          </a:p>
          <a:p>
            <a:pPr lvl="2"/>
            <a:r>
              <a:rPr lang="en-US" sz="1400" dirty="0"/>
              <a:t>-t lista i file in ordine di data/ora di modifica</a:t>
            </a:r>
          </a:p>
          <a:p>
            <a:pPr lvl="2"/>
            <a:r>
              <a:rPr lang="en-US" sz="1400" dirty="0"/>
              <a:t>-1 forza output singola colonna</a:t>
            </a:r>
          </a:p>
          <a:p>
            <a:pPr lvl="1"/>
            <a:r>
              <a:rPr lang="en-US" sz="1400" dirty="0"/>
              <a:t>Metadati per ls -l: formato -rw-r--r-- 1 root root 1514 Mar 29 11:07 /etc/passwd</a:t>
            </a:r>
          </a:p>
          <a:p>
            <a:pPr lvl="2"/>
            <a:r>
              <a:rPr lang="en-US" sz="1400" dirty="0"/>
              <a:t>primo bit indica il tipo: - file standard, d directory, l link simbolico, b block special, c character special, p named pipe , s socket</a:t>
            </a:r>
          </a:p>
          <a:p>
            <a:pPr lvl="2"/>
            <a:r>
              <a:rPr lang="en-US" sz="1400" dirty="0"/>
              <a:t>il numero dopo i permessi indica i link allo stesso inode, possono aversi più nomi per lo stesso inode</a:t>
            </a:r>
          </a:p>
          <a:p>
            <a:pPr lvl="2"/>
            <a:r>
              <a:rPr lang="en-US" sz="1400" dirty="0"/>
              <a:t>seguono utente e gruppo, dimensione, e data di modifica</a:t>
            </a:r>
          </a:p>
          <a:p>
            <a:pPr lvl="2"/>
            <a:r>
              <a:rPr lang="en-US" sz="1400" dirty="0"/>
              <a:t>Link simbolici: anche detti softlink, sono un nome diverso da quello principale dato a un file - a differenza dell'hardlink, memorizzato in una directory che punta a un'inode</a:t>
            </a:r>
          </a:p>
          <a:p>
            <a:pPr lvl="3"/>
            <a:r>
              <a:rPr lang="en-US" sz="1400" dirty="0"/>
              <a:t>L'hardlink referenzia un inode direttamente: si possono creare hardlink SOLO a inode esistenti</a:t>
            </a:r>
          </a:p>
        </p:txBody>
      </p:sp>
    </p:spTree>
    <p:extLst>
      <p:ext uri="{BB962C8B-B14F-4D97-AF65-F5344CB8AC3E}">
        <p14:creationId xmlns:p14="http://schemas.microsoft.com/office/powerpoint/2010/main" val="28870740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60B0EFB-53ED-4F35-B05D-F658EA021C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5" descr="Catena geometrica blu scuro in frantumi">
            <a:extLst>
              <a:ext uri="{FF2B5EF4-FFF2-40B4-BE49-F238E27FC236}">
                <a16:creationId xmlns:a16="http://schemas.microsoft.com/office/drawing/2014/main" id="{071EA5F8-D87A-1000-9A57-FBF5D2A9F3F2}"/>
              </a:ext>
            </a:extLst>
          </p:cNvPr>
          <p:cNvPicPr>
            <a:picLocks noChangeAspect="1"/>
          </p:cNvPicPr>
          <p:nvPr/>
        </p:nvPicPr>
        <p:blipFill rotWithShape="1">
          <a:blip r:embed="rId2"/>
          <a:srcRect l="60175" r="-2" b="-2"/>
          <a:stretch/>
        </p:blipFill>
        <p:spPr>
          <a:xfrm>
            <a:off x="-7366" y="10"/>
            <a:ext cx="4855591" cy="6857990"/>
          </a:xfrm>
          <a:custGeom>
            <a:avLst/>
            <a:gdLst/>
            <a:ahLst/>
            <a:cxnLst/>
            <a:rect l="l" t="t" r="r" b="b"/>
            <a:pathLst>
              <a:path w="4636517" h="6858000">
                <a:moveTo>
                  <a:pt x="0" y="0"/>
                </a:moveTo>
                <a:lnTo>
                  <a:pt x="4636517" y="0"/>
                </a:lnTo>
                <a:lnTo>
                  <a:pt x="4636517" y="6858000"/>
                </a:lnTo>
                <a:lnTo>
                  <a:pt x="0" y="6858000"/>
                </a:lnTo>
                <a:close/>
              </a:path>
            </a:pathLst>
          </a:custGeom>
        </p:spPr>
      </p:pic>
      <p:sp>
        <p:nvSpPr>
          <p:cNvPr id="12" name="!!Arc">
            <a:extLst>
              <a:ext uri="{FF2B5EF4-FFF2-40B4-BE49-F238E27FC236}">
                <a16:creationId xmlns:a16="http://schemas.microsoft.com/office/drawing/2014/main" id="{835EF3DD-7D43-4A27-8967-A92FD8CC93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73531" y="407987"/>
            <a:ext cx="2987899" cy="2987899"/>
          </a:xfrm>
          <a:prstGeom prst="arc">
            <a:avLst>
              <a:gd name="adj1" fmla="val 16200000"/>
              <a:gd name="adj2" fmla="val 2563720"/>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p:cNvSpPr>
            <a:spLocks noGrp="1"/>
          </p:cNvSpPr>
          <p:nvPr>
            <p:ph type="ctrTitle"/>
          </p:nvPr>
        </p:nvSpPr>
        <p:spPr>
          <a:xfrm>
            <a:off x="5827048" y="407987"/>
            <a:ext cx="5721484" cy="1325563"/>
          </a:xfrm>
        </p:spPr>
        <p:txBody>
          <a:bodyPr>
            <a:normAutofit/>
          </a:bodyPr>
          <a:lstStyle/>
          <a:p>
            <a:r>
              <a:rPr lang="en-US" dirty="0"/>
              <a:t>Moduli per la gestione hardware</a:t>
            </a:r>
          </a:p>
        </p:txBody>
      </p:sp>
      <p:sp>
        <p:nvSpPr>
          <p:cNvPr id="3" name="Content Placeholder"/>
          <p:cNvSpPr>
            <a:spLocks noGrp="1"/>
          </p:cNvSpPr>
          <p:nvPr>
            <p:ph idx="1"/>
          </p:nvPr>
        </p:nvSpPr>
        <p:spPr>
          <a:xfrm>
            <a:off x="5827048" y="1868487"/>
            <a:ext cx="5721484" cy="4351338"/>
          </a:xfrm>
        </p:spPr>
        <p:txBody>
          <a:bodyPr>
            <a:normAutofit/>
          </a:bodyPr>
          <a:lstStyle/>
          <a:p>
            <a:pPr lvl="0"/>
            <a:r>
              <a:rPr lang="en-US" sz="1500" dirty="0"/>
              <a:t>Un bit speciale per identificare se sono a blocchi o a caratteri</a:t>
            </a:r>
          </a:p>
          <a:p>
            <a:pPr lvl="0"/>
            <a:r>
              <a:rPr lang="en-US" sz="1500" dirty="0"/>
              <a:t>Un major number per identificare quale device driver usare</a:t>
            </a:r>
          </a:p>
          <a:p>
            <a:pPr lvl="0"/>
            <a:r>
              <a:rPr lang="en-US" sz="1500" dirty="0"/>
              <a:t>Un minor number per indicare l’istanza di dispositivo di quella classe</a:t>
            </a:r>
          </a:p>
          <a:p>
            <a:pPr lvl="0"/>
            <a:r>
              <a:rPr lang="en-US" sz="1500" dirty="0"/>
              <a:t>/dev/zero produce uno stream infinito di zeri binari</a:t>
            </a:r>
          </a:p>
          <a:p>
            <a:pPr lvl="0"/>
            <a:r>
              <a:rPr lang="en-US" sz="1500" dirty="0"/>
              <a:t>/dev/null restituisce EOF a ogni read e ogni write viene scartata</a:t>
            </a:r>
          </a:p>
          <a:p>
            <a:pPr lvl="0"/>
            <a:r>
              <a:rPr lang="en-US" sz="1500" dirty="0"/>
              <a:t>/dev/random produce byte casuali ad alta entropia, bloccante ove non ce ne sia abbastanza</a:t>
            </a:r>
          </a:p>
          <a:p>
            <a:pPr lvl="0"/>
            <a:r>
              <a:rPr lang="en-US" sz="1500" dirty="0"/>
              <a:t>/dev/urandom produce stream pseudocasuale infinito</a:t>
            </a:r>
          </a:p>
          <a:p>
            <a:pPr lvl="0"/>
            <a:r>
              <a:rPr lang="en-US" sz="1500" dirty="0"/>
              <a:t>/dev/tty* terminali fisici del sistema</a:t>
            </a:r>
          </a:p>
          <a:p>
            <a:pPr lvl="0"/>
            <a:r>
              <a:rPr lang="en-US" sz="1500" dirty="0"/>
              <a:t>/dev/pts/* pseudo-terminali</a:t>
            </a:r>
          </a:p>
          <a:p>
            <a:pPr lvl="0"/>
            <a:r>
              <a:rPr lang="en-US" sz="1500" dirty="0"/>
              <a:t>/dev/sd* dischi e partizioni</a:t>
            </a:r>
          </a:p>
        </p:txBody>
      </p:sp>
    </p:spTree>
    <p:extLst>
      <p:ext uri="{BB962C8B-B14F-4D97-AF65-F5344CB8AC3E}">
        <p14:creationId xmlns:p14="http://schemas.microsoft.com/office/powerpoint/2010/main" val="52769273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60B0EFB-53ED-4F35-B05D-F658EA021C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5" descr="Organizzatori di colori diversi">
            <a:extLst>
              <a:ext uri="{FF2B5EF4-FFF2-40B4-BE49-F238E27FC236}">
                <a16:creationId xmlns:a16="http://schemas.microsoft.com/office/drawing/2014/main" id="{01B8E693-130D-77D1-DD27-90A2AF25C5CF}"/>
              </a:ext>
            </a:extLst>
          </p:cNvPr>
          <p:cNvPicPr>
            <a:picLocks noChangeAspect="1"/>
          </p:cNvPicPr>
          <p:nvPr/>
        </p:nvPicPr>
        <p:blipFill rotWithShape="1">
          <a:blip r:embed="rId2"/>
          <a:srcRect l="28792" r="28374" b="-2"/>
          <a:stretch/>
        </p:blipFill>
        <p:spPr>
          <a:xfrm>
            <a:off x="-7366" y="10"/>
            <a:ext cx="4855591" cy="6857990"/>
          </a:xfrm>
          <a:custGeom>
            <a:avLst/>
            <a:gdLst/>
            <a:ahLst/>
            <a:cxnLst/>
            <a:rect l="l" t="t" r="r" b="b"/>
            <a:pathLst>
              <a:path w="4636517" h="6858000">
                <a:moveTo>
                  <a:pt x="0" y="0"/>
                </a:moveTo>
                <a:lnTo>
                  <a:pt x="4636517" y="0"/>
                </a:lnTo>
                <a:lnTo>
                  <a:pt x="4636517" y="6858000"/>
                </a:lnTo>
                <a:lnTo>
                  <a:pt x="0" y="6858000"/>
                </a:lnTo>
                <a:close/>
              </a:path>
            </a:pathLst>
          </a:custGeom>
        </p:spPr>
      </p:pic>
      <p:sp>
        <p:nvSpPr>
          <p:cNvPr id="12" name="!!Arc">
            <a:extLst>
              <a:ext uri="{FF2B5EF4-FFF2-40B4-BE49-F238E27FC236}">
                <a16:creationId xmlns:a16="http://schemas.microsoft.com/office/drawing/2014/main" id="{835EF3DD-7D43-4A27-8967-A92FD8CC93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73531" y="407987"/>
            <a:ext cx="2987899" cy="2987899"/>
          </a:xfrm>
          <a:prstGeom prst="arc">
            <a:avLst>
              <a:gd name="adj1" fmla="val 16200000"/>
              <a:gd name="adj2" fmla="val 2563720"/>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p:cNvSpPr>
            <a:spLocks noGrp="1"/>
          </p:cNvSpPr>
          <p:nvPr>
            <p:ph type="ctrTitle"/>
          </p:nvPr>
        </p:nvSpPr>
        <p:spPr>
          <a:xfrm>
            <a:off x="5827048" y="407987"/>
            <a:ext cx="5721484" cy="1325563"/>
          </a:xfrm>
        </p:spPr>
        <p:txBody>
          <a:bodyPr>
            <a:normAutofit/>
          </a:bodyPr>
          <a:lstStyle/>
          <a:p>
            <a:r>
              <a:rPr lang="en-US" dirty="0"/>
              <a:t>Comandi utili per lavorare su file</a:t>
            </a:r>
          </a:p>
        </p:txBody>
      </p:sp>
      <p:sp>
        <p:nvSpPr>
          <p:cNvPr id="3" name="Content Placeholder"/>
          <p:cNvSpPr>
            <a:spLocks noGrp="1"/>
          </p:cNvSpPr>
          <p:nvPr>
            <p:ph idx="1"/>
          </p:nvPr>
        </p:nvSpPr>
        <p:spPr>
          <a:xfrm>
            <a:off x="5827048" y="1868487"/>
            <a:ext cx="5721484" cy="4351338"/>
          </a:xfrm>
        </p:spPr>
        <p:txBody>
          <a:bodyPr>
            <a:normAutofit/>
          </a:bodyPr>
          <a:lstStyle/>
          <a:p>
            <a:pPr lvl="0"/>
            <a:r>
              <a:rPr lang="en-US" sz="1700" dirty="0"/>
              <a:t>Analisi dei metadati</a:t>
            </a:r>
          </a:p>
          <a:p>
            <a:pPr lvl="3"/>
            <a:r>
              <a:rPr lang="en-US" sz="1700" dirty="0"/>
              <a:t>I softlink sono utili per creare link tra diversi filesystem</a:t>
            </a:r>
          </a:p>
          <a:p>
            <a:pPr lvl="1"/>
            <a:r>
              <a:rPr lang="en-US" sz="1700" dirty="0"/>
              <a:t>Ogni file ha 3 o 4 timestamp distinti Xtime (</a:t>
            </a:r>
          </a:p>
          <a:p>
            <a:pPr lvl="2"/>
            <a:r>
              <a:rPr lang="en-US" sz="1700" dirty="0"/>
              <a:t>mtime modifica contenuto</a:t>
            </a:r>
          </a:p>
          <a:p>
            <a:pPr lvl="2"/>
            <a:r>
              <a:rPr lang="en-US" sz="1700" dirty="0"/>
              <a:t>atime accesso al contenuto</a:t>
            </a:r>
          </a:p>
          <a:p>
            <a:pPr lvl="2"/>
            <a:r>
              <a:rPr lang="en-US" sz="1700" dirty="0"/>
              <a:t>ctime modifica metadati</a:t>
            </a:r>
          </a:p>
          <a:p>
            <a:pPr lvl="2"/>
            <a:r>
              <a:rPr lang="en-US" sz="1700" dirty="0"/>
              <a:t>wtime creazione del file, se supportato)</a:t>
            </a:r>
          </a:p>
          <a:p>
            <a:pPr lvl="2"/>
            <a:r>
              <a:rPr lang="en-US" sz="1700" dirty="0"/>
              <a:t>gestiti dal FS, possono essere cambiati a mano con touch</a:t>
            </a:r>
          </a:p>
          <a:p>
            <a:pPr lvl="2"/>
            <a:r>
              <a:rPr lang="en-US" sz="1700" dirty="0"/>
              <a:t>per estrarre i metadati, comando stat, formato</a:t>
            </a:r>
          </a:p>
          <a:p>
            <a:pPr lvl="3"/>
            <a:r>
              <a:rPr lang="en-US" sz="1700" dirty="0"/>
              <a:t>stat --format='%U %a %z' filepath con U utente proprietario, a permessi, z ctime</a:t>
            </a:r>
          </a:p>
        </p:txBody>
      </p:sp>
    </p:spTree>
    <p:extLst>
      <p:ext uri="{BB962C8B-B14F-4D97-AF65-F5344CB8AC3E}">
        <p14:creationId xmlns:p14="http://schemas.microsoft.com/office/powerpoint/2010/main" val="219057500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60B0EFB-53ED-4F35-B05D-F658EA021C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5" descr="Cartelline">
            <a:extLst>
              <a:ext uri="{FF2B5EF4-FFF2-40B4-BE49-F238E27FC236}">
                <a16:creationId xmlns:a16="http://schemas.microsoft.com/office/drawing/2014/main" id="{9424BDE2-2405-2744-B0EE-2857039A147A}"/>
              </a:ext>
            </a:extLst>
          </p:cNvPr>
          <p:cNvPicPr>
            <a:picLocks noChangeAspect="1"/>
          </p:cNvPicPr>
          <p:nvPr/>
        </p:nvPicPr>
        <p:blipFill rotWithShape="1">
          <a:blip r:embed="rId2"/>
          <a:srcRect l="17250" r="35492" b="4"/>
          <a:stretch/>
        </p:blipFill>
        <p:spPr>
          <a:xfrm>
            <a:off x="-7366" y="10"/>
            <a:ext cx="4855591" cy="6857990"/>
          </a:xfrm>
          <a:custGeom>
            <a:avLst/>
            <a:gdLst/>
            <a:ahLst/>
            <a:cxnLst/>
            <a:rect l="l" t="t" r="r" b="b"/>
            <a:pathLst>
              <a:path w="4636517" h="6858000">
                <a:moveTo>
                  <a:pt x="0" y="0"/>
                </a:moveTo>
                <a:lnTo>
                  <a:pt x="4636517" y="0"/>
                </a:lnTo>
                <a:lnTo>
                  <a:pt x="4636517" y="6858000"/>
                </a:lnTo>
                <a:lnTo>
                  <a:pt x="0" y="6858000"/>
                </a:lnTo>
                <a:close/>
              </a:path>
            </a:pathLst>
          </a:custGeom>
        </p:spPr>
      </p:pic>
      <p:sp>
        <p:nvSpPr>
          <p:cNvPr id="12" name="!!Arc">
            <a:extLst>
              <a:ext uri="{FF2B5EF4-FFF2-40B4-BE49-F238E27FC236}">
                <a16:creationId xmlns:a16="http://schemas.microsoft.com/office/drawing/2014/main" id="{835EF3DD-7D43-4A27-8967-A92FD8CC93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73531" y="407987"/>
            <a:ext cx="2987899" cy="2987899"/>
          </a:xfrm>
          <a:prstGeom prst="arc">
            <a:avLst>
              <a:gd name="adj1" fmla="val 16200000"/>
              <a:gd name="adj2" fmla="val 2563720"/>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p:cNvSpPr>
            <a:spLocks noGrp="1"/>
          </p:cNvSpPr>
          <p:nvPr>
            <p:ph type="ctrTitle"/>
          </p:nvPr>
        </p:nvSpPr>
        <p:spPr>
          <a:xfrm>
            <a:off x="5827048" y="407987"/>
            <a:ext cx="5721484" cy="1325563"/>
          </a:xfrm>
        </p:spPr>
        <p:txBody>
          <a:bodyPr>
            <a:normAutofit/>
          </a:bodyPr>
          <a:lstStyle/>
          <a:p>
            <a:r>
              <a:rPr lang="en-US" dirty="0"/>
              <a:t>Comandi utili per lavorare su file</a:t>
            </a:r>
          </a:p>
        </p:txBody>
      </p:sp>
      <p:sp>
        <p:nvSpPr>
          <p:cNvPr id="3" name="Content Placeholder"/>
          <p:cNvSpPr>
            <a:spLocks noGrp="1"/>
          </p:cNvSpPr>
          <p:nvPr>
            <p:ph idx="1"/>
          </p:nvPr>
        </p:nvSpPr>
        <p:spPr>
          <a:xfrm>
            <a:off x="5827048" y="1868487"/>
            <a:ext cx="5721484" cy="4351338"/>
          </a:xfrm>
        </p:spPr>
        <p:txBody>
          <a:bodyPr>
            <a:normAutofit/>
          </a:bodyPr>
          <a:lstStyle/>
          <a:p>
            <a:pPr lvl="0"/>
            <a:r>
              <a:rPr lang="en-US" dirty="0"/>
              <a:t>Creazione e generazione file</a:t>
            </a:r>
          </a:p>
          <a:p>
            <a:pPr lvl="1"/>
            <a:r>
              <a:rPr lang="en-US" dirty="0"/>
              <a:t>rm – cancella un file o meglio rimuove il link</a:t>
            </a:r>
          </a:p>
          <a:p>
            <a:pPr lvl="1"/>
            <a:r>
              <a:rPr lang="en-US" dirty="0"/>
              <a:t>cp – copia 1+ file in una dir, attenzione con file device e softlink: copia concetto o contenuto?</a:t>
            </a:r>
          </a:p>
          <a:p>
            <a:pPr lvl="1"/>
            <a:r>
              <a:rPr lang="en-US" dirty="0"/>
              <a:t>mv – sposta 1+ file in una dir</a:t>
            </a:r>
          </a:p>
          <a:p>
            <a:pPr lvl="1"/>
            <a:r>
              <a:rPr lang="en-US" dirty="0"/>
              <a:t>ln – crea un link a file</a:t>
            </a:r>
          </a:p>
          <a:p>
            <a:pPr lvl="1"/>
            <a:r>
              <a:rPr lang="en-US" dirty="0"/>
              <a:t>mkdir – crea dir</a:t>
            </a:r>
          </a:p>
          <a:p>
            <a:pPr lvl="1"/>
            <a:r>
              <a:rPr lang="en-US" dirty="0"/>
              <a:t>rmdir – cancella dir: deve essere vuota, con opzione -r cancella ricorsivamente</a:t>
            </a:r>
          </a:p>
        </p:txBody>
      </p:sp>
    </p:spTree>
    <p:extLst>
      <p:ext uri="{BB962C8B-B14F-4D97-AF65-F5344CB8AC3E}">
        <p14:creationId xmlns:p14="http://schemas.microsoft.com/office/powerpoint/2010/main" val="150474639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60B0EFB-53ED-4F35-B05D-F658EA021C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5" descr="Lente di ingrandimento che mostra prestazioni in calo">
            <a:extLst>
              <a:ext uri="{FF2B5EF4-FFF2-40B4-BE49-F238E27FC236}">
                <a16:creationId xmlns:a16="http://schemas.microsoft.com/office/drawing/2014/main" id="{DDE768EB-3DAE-A2C6-0134-3F4CCA00A089}"/>
              </a:ext>
            </a:extLst>
          </p:cNvPr>
          <p:cNvPicPr>
            <a:picLocks noChangeAspect="1"/>
          </p:cNvPicPr>
          <p:nvPr/>
        </p:nvPicPr>
        <p:blipFill rotWithShape="1">
          <a:blip r:embed="rId2"/>
          <a:srcRect l="28374" r="24434" b="-3"/>
          <a:stretch/>
        </p:blipFill>
        <p:spPr>
          <a:xfrm>
            <a:off x="-7366" y="10"/>
            <a:ext cx="4855591" cy="6857990"/>
          </a:xfrm>
          <a:custGeom>
            <a:avLst/>
            <a:gdLst/>
            <a:ahLst/>
            <a:cxnLst/>
            <a:rect l="l" t="t" r="r" b="b"/>
            <a:pathLst>
              <a:path w="4636517" h="6858000">
                <a:moveTo>
                  <a:pt x="0" y="0"/>
                </a:moveTo>
                <a:lnTo>
                  <a:pt x="4636517" y="0"/>
                </a:lnTo>
                <a:lnTo>
                  <a:pt x="4636517" y="6858000"/>
                </a:lnTo>
                <a:lnTo>
                  <a:pt x="0" y="6858000"/>
                </a:lnTo>
                <a:close/>
              </a:path>
            </a:pathLst>
          </a:custGeom>
        </p:spPr>
      </p:pic>
      <p:sp>
        <p:nvSpPr>
          <p:cNvPr id="12" name="!!Arc">
            <a:extLst>
              <a:ext uri="{FF2B5EF4-FFF2-40B4-BE49-F238E27FC236}">
                <a16:creationId xmlns:a16="http://schemas.microsoft.com/office/drawing/2014/main" id="{835EF3DD-7D43-4A27-8967-A92FD8CC93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73531" y="407987"/>
            <a:ext cx="2987899" cy="2987899"/>
          </a:xfrm>
          <a:prstGeom prst="arc">
            <a:avLst>
              <a:gd name="adj1" fmla="val 16200000"/>
              <a:gd name="adj2" fmla="val 2563720"/>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p:cNvSpPr>
            <a:spLocks noGrp="1"/>
          </p:cNvSpPr>
          <p:nvPr>
            <p:ph type="ctrTitle"/>
          </p:nvPr>
        </p:nvSpPr>
        <p:spPr>
          <a:xfrm>
            <a:off x="5827048" y="407987"/>
            <a:ext cx="5721484" cy="1325563"/>
          </a:xfrm>
        </p:spPr>
        <p:txBody>
          <a:bodyPr>
            <a:normAutofit/>
          </a:bodyPr>
          <a:lstStyle/>
          <a:p>
            <a:r>
              <a:rPr lang="en-US" dirty="0"/>
              <a:t>Comandi utili per lavorare su file</a:t>
            </a:r>
          </a:p>
        </p:txBody>
      </p:sp>
      <p:sp>
        <p:nvSpPr>
          <p:cNvPr id="3" name="Content Placeholder"/>
          <p:cNvSpPr>
            <a:spLocks noGrp="1"/>
          </p:cNvSpPr>
          <p:nvPr>
            <p:ph idx="1"/>
          </p:nvPr>
        </p:nvSpPr>
        <p:spPr>
          <a:xfrm>
            <a:off x="5827048" y="1868487"/>
            <a:ext cx="5721484" cy="4351338"/>
          </a:xfrm>
        </p:spPr>
        <p:txBody>
          <a:bodyPr>
            <a:normAutofit/>
          </a:bodyPr>
          <a:lstStyle/>
          <a:p>
            <a:pPr lvl="0"/>
            <a:r>
              <a:rPr lang="en-US" sz="1500" dirty="0"/>
              <a:t>Ricerca nel filesystem</a:t>
            </a:r>
          </a:p>
          <a:p>
            <a:pPr lvl="1"/>
            <a:r>
              <a:rPr lang="en-US" sz="1500" dirty="0"/>
              <a:t>find, ricerca in tempo reale il FS, occhio al carico indotto</a:t>
            </a:r>
          </a:p>
          <a:p>
            <a:pPr lvl="2"/>
            <a:r>
              <a:rPr lang="en-US" sz="1500" dirty="0"/>
              <a:t>-name ‘expr’ Nome contiene espressione, es</a:t>
            </a:r>
          </a:p>
          <a:p>
            <a:pPr lvl="2"/>
            <a:r>
              <a:rPr lang="en-US" sz="1500" dirty="0"/>
              <a:t>Timestamp entro periodo</a:t>
            </a:r>
          </a:p>
          <a:p>
            <a:pPr lvl="2"/>
            <a:r>
              <a:rPr lang="en-US" sz="1500" dirty="0"/>
              <a:t>-size +N-M dimensione entro limiti</a:t>
            </a:r>
          </a:p>
          <a:p>
            <a:pPr lvl="2"/>
            <a:r>
              <a:rPr lang="en-US" sz="1500" dirty="0"/>
              <a:t>Tipo specifico</a:t>
            </a:r>
          </a:p>
          <a:p>
            <a:pPr lvl="2"/>
            <a:r>
              <a:rPr lang="en-US" sz="1500" dirty="0"/>
              <a:t>Di proprietà di utente o gruppo specificato, o “orfani”</a:t>
            </a:r>
          </a:p>
          <a:p>
            <a:pPr lvl="2"/>
            <a:r>
              <a:rPr lang="en-US" sz="1500" dirty="0"/>
              <a:t>Permessi di accesso specificati</a:t>
            </a:r>
          </a:p>
          <a:p>
            <a:pPr lvl="2"/>
            <a:r>
              <a:rPr lang="en-US" sz="1500" dirty="0"/>
              <a:t>Esempio: find /usr/src -name '*.c' -size +100k -print</a:t>
            </a:r>
          </a:p>
          <a:p>
            <a:pPr lvl="3"/>
            <a:r>
              <a:rPr lang="en-US" sz="1500" dirty="0"/>
              <a:t>ricerca sotto /usr/src tutti i file che finiscono per .c, hanno dimensione maggiore di 100K, ed elencarli sullo standard output</a:t>
            </a:r>
          </a:p>
        </p:txBody>
      </p:sp>
    </p:spTree>
    <p:extLst>
      <p:ext uri="{BB962C8B-B14F-4D97-AF65-F5344CB8AC3E}">
        <p14:creationId xmlns:p14="http://schemas.microsoft.com/office/powerpoint/2010/main" val="398403698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60B0EFB-53ED-4F35-B05D-F658EA021C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5" descr="Lente di ingrandimento che mostra prestazioni in calo">
            <a:extLst>
              <a:ext uri="{FF2B5EF4-FFF2-40B4-BE49-F238E27FC236}">
                <a16:creationId xmlns:a16="http://schemas.microsoft.com/office/drawing/2014/main" id="{BFA2BCEA-90C5-1176-1E6B-60E0E93E5768}"/>
              </a:ext>
            </a:extLst>
          </p:cNvPr>
          <p:cNvPicPr>
            <a:picLocks noChangeAspect="1"/>
          </p:cNvPicPr>
          <p:nvPr/>
        </p:nvPicPr>
        <p:blipFill rotWithShape="1">
          <a:blip r:embed="rId2"/>
          <a:srcRect l="28374" r="24434" b="-3"/>
          <a:stretch/>
        </p:blipFill>
        <p:spPr>
          <a:xfrm>
            <a:off x="-7366" y="10"/>
            <a:ext cx="4855591" cy="6857990"/>
          </a:xfrm>
          <a:custGeom>
            <a:avLst/>
            <a:gdLst/>
            <a:ahLst/>
            <a:cxnLst/>
            <a:rect l="l" t="t" r="r" b="b"/>
            <a:pathLst>
              <a:path w="4636517" h="6858000">
                <a:moveTo>
                  <a:pt x="0" y="0"/>
                </a:moveTo>
                <a:lnTo>
                  <a:pt x="4636517" y="0"/>
                </a:lnTo>
                <a:lnTo>
                  <a:pt x="4636517" y="6858000"/>
                </a:lnTo>
                <a:lnTo>
                  <a:pt x="0" y="6858000"/>
                </a:lnTo>
                <a:close/>
              </a:path>
            </a:pathLst>
          </a:custGeom>
        </p:spPr>
      </p:pic>
      <p:sp>
        <p:nvSpPr>
          <p:cNvPr id="12" name="!!Arc">
            <a:extLst>
              <a:ext uri="{FF2B5EF4-FFF2-40B4-BE49-F238E27FC236}">
                <a16:creationId xmlns:a16="http://schemas.microsoft.com/office/drawing/2014/main" id="{835EF3DD-7D43-4A27-8967-A92FD8CC93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73531" y="407987"/>
            <a:ext cx="2987899" cy="2987899"/>
          </a:xfrm>
          <a:prstGeom prst="arc">
            <a:avLst>
              <a:gd name="adj1" fmla="val 16200000"/>
              <a:gd name="adj2" fmla="val 2563720"/>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p:cNvSpPr>
            <a:spLocks noGrp="1"/>
          </p:cNvSpPr>
          <p:nvPr>
            <p:ph type="ctrTitle"/>
          </p:nvPr>
        </p:nvSpPr>
        <p:spPr>
          <a:xfrm>
            <a:off x="5827048" y="407987"/>
            <a:ext cx="5721484" cy="1325563"/>
          </a:xfrm>
        </p:spPr>
        <p:txBody>
          <a:bodyPr>
            <a:normAutofit/>
          </a:bodyPr>
          <a:lstStyle/>
          <a:p>
            <a:r>
              <a:rPr lang="en-US" dirty="0"/>
              <a:t>Comandi utili per lavorare su file</a:t>
            </a:r>
          </a:p>
        </p:txBody>
      </p:sp>
      <p:sp>
        <p:nvSpPr>
          <p:cNvPr id="3" name="Content Placeholder"/>
          <p:cNvSpPr>
            <a:spLocks noGrp="1"/>
          </p:cNvSpPr>
          <p:nvPr>
            <p:ph idx="1"/>
          </p:nvPr>
        </p:nvSpPr>
        <p:spPr>
          <a:xfrm>
            <a:off x="5827048" y="1868487"/>
            <a:ext cx="5721484" cy="4351338"/>
          </a:xfrm>
        </p:spPr>
        <p:txBody>
          <a:bodyPr>
            <a:normAutofit/>
          </a:bodyPr>
          <a:lstStyle/>
          <a:p>
            <a:pPr lvl="0"/>
            <a:r>
              <a:rPr lang="en-US" sz="1400" dirty="0"/>
              <a:t>Ricerca nel filesystem</a:t>
            </a:r>
          </a:p>
          <a:p>
            <a:pPr lvl="2"/>
            <a:r>
              <a:rPr lang="en-US" sz="1400" dirty="0"/>
              <a:t>E’ possibile eseguire un comando su ogni oggetto individuato con l’opzione -exec comando \</a:t>
            </a:r>
          </a:p>
          <a:p>
            <a:pPr lvl="3"/>
            <a:r>
              <a:rPr lang="en-US" sz="1400" dirty="0"/>
              <a:t>Es</a:t>
            </a:r>
          </a:p>
          <a:p>
            <a:pPr lvl="3"/>
            <a:r>
              <a:rPr lang="en-US" sz="1400" dirty="0"/>
              <a:t>Find trova in / i file regolari, orfani, modificati meno di 2 giorni fa , su ognuno di essi viene invocato grep che ricerca TXT nel contenuto</a:t>
            </a:r>
          </a:p>
          <a:p>
            <a:pPr lvl="1"/>
            <a:r>
              <a:rPr lang="en-US" sz="1400" dirty="0"/>
              <a:t>Il comando locate ricerca su un db indicizzato , con meno carico sul sistema rispetto a find, ma si può specificare solo pattern nel nome e le risposte possono essere obsolete per modifiche effettuate dopo l’esplorazione</a:t>
            </a:r>
          </a:p>
          <a:p>
            <a:pPr lvl="1"/>
            <a:r>
              <a:rPr lang="en-US" sz="1400" dirty="0"/>
              <a:t>Comando file per identificare il contenuto di un file, fa tre test</a:t>
            </a:r>
          </a:p>
          <a:p>
            <a:pPr lvl="2"/>
            <a:r>
              <a:rPr lang="en-US" sz="1400" dirty="0"/>
              <a:t>1) usa stat per capire se il file è vuoto o speciale</a:t>
            </a:r>
          </a:p>
          <a:p>
            <a:pPr lvl="2"/>
            <a:r>
              <a:rPr lang="en-US" sz="1400" dirty="0"/>
              <a:t>2) usa il DB dei "magic number"</a:t>
            </a:r>
          </a:p>
        </p:txBody>
      </p:sp>
    </p:spTree>
    <p:extLst>
      <p:ext uri="{BB962C8B-B14F-4D97-AF65-F5344CB8AC3E}">
        <p14:creationId xmlns:p14="http://schemas.microsoft.com/office/powerpoint/2010/main" val="277337030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60B0EFB-53ED-4F35-B05D-F658EA021C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5" descr="Script del computer su uno schermo">
            <a:extLst>
              <a:ext uri="{FF2B5EF4-FFF2-40B4-BE49-F238E27FC236}">
                <a16:creationId xmlns:a16="http://schemas.microsoft.com/office/drawing/2014/main" id="{F566BB5B-E982-7837-1FCE-A658436D6BD0}"/>
              </a:ext>
            </a:extLst>
          </p:cNvPr>
          <p:cNvPicPr>
            <a:picLocks noChangeAspect="1"/>
          </p:cNvPicPr>
          <p:nvPr/>
        </p:nvPicPr>
        <p:blipFill rotWithShape="1">
          <a:blip r:embed="rId2"/>
          <a:srcRect l="7914" r="44895" b="-3"/>
          <a:stretch/>
        </p:blipFill>
        <p:spPr>
          <a:xfrm>
            <a:off x="-7366" y="10"/>
            <a:ext cx="4855591" cy="6857990"/>
          </a:xfrm>
          <a:custGeom>
            <a:avLst/>
            <a:gdLst/>
            <a:ahLst/>
            <a:cxnLst/>
            <a:rect l="l" t="t" r="r" b="b"/>
            <a:pathLst>
              <a:path w="4636517" h="6858000">
                <a:moveTo>
                  <a:pt x="0" y="0"/>
                </a:moveTo>
                <a:lnTo>
                  <a:pt x="4636517" y="0"/>
                </a:lnTo>
                <a:lnTo>
                  <a:pt x="4636517" y="6858000"/>
                </a:lnTo>
                <a:lnTo>
                  <a:pt x="0" y="6858000"/>
                </a:lnTo>
                <a:close/>
              </a:path>
            </a:pathLst>
          </a:custGeom>
        </p:spPr>
      </p:pic>
      <p:sp>
        <p:nvSpPr>
          <p:cNvPr id="12" name="!!Arc">
            <a:extLst>
              <a:ext uri="{FF2B5EF4-FFF2-40B4-BE49-F238E27FC236}">
                <a16:creationId xmlns:a16="http://schemas.microsoft.com/office/drawing/2014/main" id="{835EF3DD-7D43-4A27-8967-A92FD8CC93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73531" y="407987"/>
            <a:ext cx="2987899" cy="2987899"/>
          </a:xfrm>
          <a:prstGeom prst="arc">
            <a:avLst>
              <a:gd name="adj1" fmla="val 16200000"/>
              <a:gd name="adj2" fmla="val 2563720"/>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p:cNvSpPr>
            <a:spLocks noGrp="1"/>
          </p:cNvSpPr>
          <p:nvPr>
            <p:ph type="ctrTitle"/>
          </p:nvPr>
        </p:nvSpPr>
        <p:spPr>
          <a:xfrm>
            <a:off x="5827048" y="407987"/>
            <a:ext cx="5721484" cy="1325563"/>
          </a:xfrm>
        </p:spPr>
        <p:txBody>
          <a:bodyPr>
            <a:normAutofit/>
          </a:bodyPr>
          <a:lstStyle/>
          <a:p>
            <a:r>
              <a:rPr lang="en-US" dirty="0"/>
              <a:t>Comandi utili per lavorare su file</a:t>
            </a:r>
          </a:p>
        </p:txBody>
      </p:sp>
      <p:sp>
        <p:nvSpPr>
          <p:cNvPr id="3" name="Content Placeholder"/>
          <p:cNvSpPr>
            <a:spLocks noGrp="1"/>
          </p:cNvSpPr>
          <p:nvPr>
            <p:ph idx="1"/>
          </p:nvPr>
        </p:nvSpPr>
        <p:spPr>
          <a:xfrm>
            <a:off x="5827048" y="1868487"/>
            <a:ext cx="5721484" cy="4351338"/>
          </a:xfrm>
        </p:spPr>
        <p:txBody>
          <a:bodyPr>
            <a:normAutofit/>
          </a:bodyPr>
          <a:lstStyle/>
          <a:p>
            <a:pPr lvl="0"/>
            <a:r>
              <a:rPr lang="en-US" sz="1700" dirty="0"/>
              <a:t>Ricerca nel filesystem</a:t>
            </a:r>
          </a:p>
          <a:p>
            <a:pPr lvl="2"/>
            <a:r>
              <a:rPr lang="en-US" sz="1700" dirty="0"/>
              <a:t>3) usa metodi empirici per capire se è un file di testo, in tal caso quale sia la lingua naturale o linguaggio di programmazione</a:t>
            </a:r>
          </a:p>
          <a:p>
            <a:pPr lvl="1"/>
            <a:r>
              <a:rPr lang="en-US" sz="1700" dirty="0"/>
              <a:t>Due formati dei file di testo</a:t>
            </a:r>
          </a:p>
          <a:p>
            <a:pPr lvl="2"/>
            <a:r>
              <a:rPr lang="en-US" sz="1700" dirty="0"/>
              <a:t>nei sistemi UNIX le linee sono terminate da un solo carattere, line feed o LF o \n o 0x0A</a:t>
            </a:r>
          </a:p>
          <a:p>
            <a:pPr lvl="2"/>
            <a:r>
              <a:rPr lang="en-US" sz="1700" dirty="0"/>
              <a:t>nei sistemi DOS/Windows le linee sono terminate da due caratteri: carriage return line feed o CRLF o \r\n o 0x0D0A</a:t>
            </a:r>
          </a:p>
          <a:p>
            <a:pPr lvl="2"/>
            <a:r>
              <a:rPr lang="en-US" sz="1700" dirty="0"/>
              <a:t>senza opportuna conversione i file di origine DOS hanno caratteri extra  fine linea</a:t>
            </a:r>
          </a:p>
          <a:p>
            <a:pPr lvl="2"/>
            <a:r>
              <a:rPr lang="en-US" sz="1700" dirty="0"/>
              <a:t>conversione: Ubuntu pacchetto tofrodos , comandi todos / fromdos</a:t>
            </a:r>
          </a:p>
        </p:txBody>
      </p:sp>
    </p:spTree>
    <p:extLst>
      <p:ext uri="{BB962C8B-B14F-4D97-AF65-F5344CB8AC3E}">
        <p14:creationId xmlns:p14="http://schemas.microsoft.com/office/powerpoint/2010/main" val="253389738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60B0EFB-53ED-4F35-B05D-F658EA021C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5" descr="Script del computer su uno schermo">
            <a:extLst>
              <a:ext uri="{FF2B5EF4-FFF2-40B4-BE49-F238E27FC236}">
                <a16:creationId xmlns:a16="http://schemas.microsoft.com/office/drawing/2014/main" id="{BA0C8FD5-3D4D-840D-BDE5-C6E31905223C}"/>
              </a:ext>
            </a:extLst>
          </p:cNvPr>
          <p:cNvPicPr>
            <a:picLocks noChangeAspect="1"/>
          </p:cNvPicPr>
          <p:nvPr/>
        </p:nvPicPr>
        <p:blipFill rotWithShape="1">
          <a:blip r:embed="rId2"/>
          <a:srcRect l="7914" r="44895" b="-3"/>
          <a:stretch/>
        </p:blipFill>
        <p:spPr>
          <a:xfrm>
            <a:off x="-7366" y="10"/>
            <a:ext cx="4855591" cy="6857990"/>
          </a:xfrm>
          <a:custGeom>
            <a:avLst/>
            <a:gdLst/>
            <a:ahLst/>
            <a:cxnLst/>
            <a:rect l="l" t="t" r="r" b="b"/>
            <a:pathLst>
              <a:path w="4636517" h="6858000">
                <a:moveTo>
                  <a:pt x="0" y="0"/>
                </a:moveTo>
                <a:lnTo>
                  <a:pt x="4636517" y="0"/>
                </a:lnTo>
                <a:lnTo>
                  <a:pt x="4636517" y="6858000"/>
                </a:lnTo>
                <a:lnTo>
                  <a:pt x="0" y="6858000"/>
                </a:lnTo>
                <a:close/>
              </a:path>
            </a:pathLst>
          </a:custGeom>
        </p:spPr>
      </p:pic>
      <p:sp>
        <p:nvSpPr>
          <p:cNvPr id="12" name="!!Arc">
            <a:extLst>
              <a:ext uri="{FF2B5EF4-FFF2-40B4-BE49-F238E27FC236}">
                <a16:creationId xmlns:a16="http://schemas.microsoft.com/office/drawing/2014/main" id="{835EF3DD-7D43-4A27-8967-A92FD8CC93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73531" y="407987"/>
            <a:ext cx="2987899" cy="2987899"/>
          </a:xfrm>
          <a:prstGeom prst="arc">
            <a:avLst>
              <a:gd name="adj1" fmla="val 16200000"/>
              <a:gd name="adj2" fmla="val 2563720"/>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p:cNvSpPr>
            <a:spLocks noGrp="1"/>
          </p:cNvSpPr>
          <p:nvPr>
            <p:ph type="ctrTitle"/>
          </p:nvPr>
        </p:nvSpPr>
        <p:spPr>
          <a:xfrm>
            <a:off x="5827048" y="407987"/>
            <a:ext cx="5721484" cy="1325563"/>
          </a:xfrm>
        </p:spPr>
        <p:txBody>
          <a:bodyPr>
            <a:normAutofit/>
          </a:bodyPr>
          <a:lstStyle/>
          <a:p>
            <a:r>
              <a:rPr lang="en-US" dirty="0"/>
              <a:t>Comandi utili per lavorare su file</a:t>
            </a:r>
          </a:p>
        </p:txBody>
      </p:sp>
      <p:sp>
        <p:nvSpPr>
          <p:cNvPr id="3" name="Content Placeholder"/>
          <p:cNvSpPr>
            <a:spLocks noGrp="1"/>
          </p:cNvSpPr>
          <p:nvPr>
            <p:ph idx="1"/>
          </p:nvPr>
        </p:nvSpPr>
        <p:spPr>
          <a:xfrm>
            <a:off x="5827048" y="1868487"/>
            <a:ext cx="5721484" cy="4351338"/>
          </a:xfrm>
        </p:spPr>
        <p:txBody>
          <a:bodyPr>
            <a:normAutofit/>
          </a:bodyPr>
          <a:lstStyle/>
          <a:p>
            <a:pPr lvl="0"/>
            <a:r>
              <a:rPr lang="en-US" sz="1700" dirty="0"/>
              <a:t>Trasferimento dati da/per device : i comandi più ovvi non sono pratici per trasferire dati con file speciali, cat e ridirezioni sono utilizzabili in modo “tutto o niente”, cp non funziona</a:t>
            </a:r>
          </a:p>
          <a:p>
            <a:pPr lvl="1"/>
            <a:r>
              <a:rPr lang="en-US" sz="1700" dirty="0"/>
              <a:t>dd può leggere/scrivere byte da qualsiasi file, bypassa filesystem scrivendo direttamente su memoria fisica, formatodd if=&lt;NOME&gt; of=&lt;NOME&gt;</a:t>
            </a:r>
          </a:p>
          <a:p>
            <a:pPr lvl="2"/>
            <a:r>
              <a:rPr lang="en-US" sz="1700" dirty="0"/>
              <a:t>se NOME= -  si intende STDIN/STDOUT</a:t>
            </a:r>
          </a:p>
          <a:p>
            <a:pPr lvl="2"/>
            <a:r>
              <a:rPr lang="en-US" sz="1700" dirty="0"/>
              <a:t>skip=&lt;N&gt; da che punto leggere</a:t>
            </a:r>
          </a:p>
          <a:p>
            <a:pPr lvl="2"/>
            <a:r>
              <a:rPr lang="en-US" sz="1700" dirty="0"/>
              <a:t>seek=&lt;N&gt; in che punto scrivere</a:t>
            </a:r>
          </a:p>
          <a:p>
            <a:pPr lvl="2"/>
            <a:r>
              <a:rPr lang="en-US" sz="1700" dirty="0"/>
              <a:t>count&lt;N&gt; quanti dati trasferire</a:t>
            </a:r>
          </a:p>
          <a:p>
            <a:pPr lvl="2"/>
            <a:r>
              <a:rPr lang="en-US" sz="1700" dirty="0"/>
              <a:t>bs=&lt;N&gt; dimensione blocco</a:t>
            </a:r>
          </a:p>
        </p:txBody>
      </p:sp>
    </p:spTree>
    <p:extLst>
      <p:ext uri="{BB962C8B-B14F-4D97-AF65-F5344CB8AC3E}">
        <p14:creationId xmlns:p14="http://schemas.microsoft.com/office/powerpoint/2010/main" val="294033331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60B0EFB-53ED-4F35-B05D-F658EA021C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5" descr="Organizzatori di colori diversi">
            <a:extLst>
              <a:ext uri="{FF2B5EF4-FFF2-40B4-BE49-F238E27FC236}">
                <a16:creationId xmlns:a16="http://schemas.microsoft.com/office/drawing/2014/main" id="{A5F7E429-40E5-2634-8151-39D968B4466D}"/>
              </a:ext>
            </a:extLst>
          </p:cNvPr>
          <p:cNvPicPr>
            <a:picLocks noChangeAspect="1"/>
          </p:cNvPicPr>
          <p:nvPr/>
        </p:nvPicPr>
        <p:blipFill rotWithShape="1">
          <a:blip r:embed="rId2"/>
          <a:srcRect l="28792" r="28374" b="-2"/>
          <a:stretch/>
        </p:blipFill>
        <p:spPr>
          <a:xfrm>
            <a:off x="-7366" y="10"/>
            <a:ext cx="4855591" cy="6857990"/>
          </a:xfrm>
          <a:custGeom>
            <a:avLst/>
            <a:gdLst/>
            <a:ahLst/>
            <a:cxnLst/>
            <a:rect l="l" t="t" r="r" b="b"/>
            <a:pathLst>
              <a:path w="4636517" h="6858000">
                <a:moveTo>
                  <a:pt x="0" y="0"/>
                </a:moveTo>
                <a:lnTo>
                  <a:pt x="4636517" y="0"/>
                </a:lnTo>
                <a:lnTo>
                  <a:pt x="4636517" y="6858000"/>
                </a:lnTo>
                <a:lnTo>
                  <a:pt x="0" y="6858000"/>
                </a:lnTo>
                <a:close/>
              </a:path>
            </a:pathLst>
          </a:custGeom>
        </p:spPr>
      </p:pic>
      <p:sp>
        <p:nvSpPr>
          <p:cNvPr id="12" name="!!Arc">
            <a:extLst>
              <a:ext uri="{FF2B5EF4-FFF2-40B4-BE49-F238E27FC236}">
                <a16:creationId xmlns:a16="http://schemas.microsoft.com/office/drawing/2014/main" id="{835EF3DD-7D43-4A27-8967-A92FD8CC93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73531" y="407987"/>
            <a:ext cx="2987899" cy="2987899"/>
          </a:xfrm>
          <a:prstGeom prst="arc">
            <a:avLst>
              <a:gd name="adj1" fmla="val 16200000"/>
              <a:gd name="adj2" fmla="val 2563720"/>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p:cNvSpPr>
            <a:spLocks noGrp="1"/>
          </p:cNvSpPr>
          <p:nvPr>
            <p:ph type="ctrTitle"/>
          </p:nvPr>
        </p:nvSpPr>
        <p:spPr>
          <a:xfrm>
            <a:off x="5827048" y="407987"/>
            <a:ext cx="5721484" cy="1325563"/>
          </a:xfrm>
        </p:spPr>
        <p:txBody>
          <a:bodyPr>
            <a:normAutofit/>
          </a:bodyPr>
          <a:lstStyle/>
          <a:p>
            <a:r>
              <a:rPr lang="en-US" dirty="0"/>
              <a:t>Comandi utili per lavorare su file</a:t>
            </a:r>
          </a:p>
        </p:txBody>
      </p:sp>
      <p:sp>
        <p:nvSpPr>
          <p:cNvPr id="3" name="Content Placeholder"/>
          <p:cNvSpPr>
            <a:spLocks noGrp="1"/>
          </p:cNvSpPr>
          <p:nvPr>
            <p:ph idx="1"/>
          </p:nvPr>
        </p:nvSpPr>
        <p:spPr>
          <a:xfrm>
            <a:off x="5827048" y="1868487"/>
            <a:ext cx="5721484" cy="4351338"/>
          </a:xfrm>
        </p:spPr>
        <p:txBody>
          <a:bodyPr>
            <a:normAutofit/>
          </a:bodyPr>
          <a:lstStyle/>
          <a:p>
            <a:pPr lvl="0"/>
            <a:r>
              <a:rPr lang="en-US" dirty="0"/>
              <a:t>Archiviazione e compressione</a:t>
            </a:r>
          </a:p>
          <a:p>
            <a:pPr lvl="1"/>
            <a:r>
              <a:rPr lang="en-US" dirty="0"/>
              <a:t>Per archiviazione si intende prendere una gerarchia di directory e serializzarle</a:t>
            </a:r>
          </a:p>
          <a:p>
            <a:pPr lvl="2"/>
            <a:r>
              <a:rPr lang="en-US" dirty="0"/>
              <a:t>-A concatena più tar</a:t>
            </a:r>
          </a:p>
          <a:p>
            <a:pPr lvl="2"/>
            <a:r>
              <a:rPr lang="en-US" dirty="0"/>
              <a:t>-c crea nuovo tar</a:t>
            </a:r>
          </a:p>
          <a:p>
            <a:pPr lvl="2"/>
            <a:r>
              <a:rPr lang="en-US" dirty="0"/>
              <a:t>-d trova differenze tra archivio tar e FS</a:t>
            </a:r>
          </a:p>
          <a:p>
            <a:pPr lvl="2"/>
            <a:r>
              <a:rPr lang="en-US" dirty="0"/>
              <a:t>-r aggiunge file a un tar</a:t>
            </a:r>
          </a:p>
          <a:p>
            <a:pPr lvl="2"/>
            <a:r>
              <a:rPr lang="en-US" dirty="0"/>
              <a:t>-t elenca contenuto di un tar</a:t>
            </a:r>
          </a:p>
          <a:p>
            <a:pPr lvl="2"/>
            <a:r>
              <a:rPr lang="en-US" dirty="0"/>
              <a:t>-u aggiorna file in un tar</a:t>
            </a:r>
          </a:p>
          <a:p>
            <a:pPr lvl="2"/>
            <a:r>
              <a:rPr lang="en-US" dirty="0"/>
              <a:t>-x estrae file da un tar</a:t>
            </a:r>
          </a:p>
          <a:p>
            <a:pPr lvl="2"/>
            <a:r>
              <a:rPr lang="en-US" dirty="0"/>
              <a:t>--delete cancella file da un tar</a:t>
            </a:r>
          </a:p>
        </p:txBody>
      </p:sp>
    </p:spTree>
    <p:extLst>
      <p:ext uri="{BB962C8B-B14F-4D97-AF65-F5344CB8AC3E}">
        <p14:creationId xmlns:p14="http://schemas.microsoft.com/office/powerpoint/2010/main" val="131252149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60B0EFB-53ED-4F35-B05D-F658EA021C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5" descr="Stetoscopio">
            <a:extLst>
              <a:ext uri="{FF2B5EF4-FFF2-40B4-BE49-F238E27FC236}">
                <a16:creationId xmlns:a16="http://schemas.microsoft.com/office/drawing/2014/main" id="{1C34D99D-F229-5575-A80C-8DAECE30F723}"/>
              </a:ext>
            </a:extLst>
          </p:cNvPr>
          <p:cNvPicPr>
            <a:picLocks noChangeAspect="1"/>
          </p:cNvPicPr>
          <p:nvPr/>
        </p:nvPicPr>
        <p:blipFill rotWithShape="1">
          <a:blip r:embed="rId2"/>
          <a:srcRect l="35646" r="17163" b="-3"/>
          <a:stretch/>
        </p:blipFill>
        <p:spPr>
          <a:xfrm>
            <a:off x="-7366" y="10"/>
            <a:ext cx="4855591" cy="6857990"/>
          </a:xfrm>
          <a:custGeom>
            <a:avLst/>
            <a:gdLst/>
            <a:ahLst/>
            <a:cxnLst/>
            <a:rect l="l" t="t" r="r" b="b"/>
            <a:pathLst>
              <a:path w="4636517" h="6858000">
                <a:moveTo>
                  <a:pt x="0" y="0"/>
                </a:moveTo>
                <a:lnTo>
                  <a:pt x="4636517" y="0"/>
                </a:lnTo>
                <a:lnTo>
                  <a:pt x="4636517" y="6858000"/>
                </a:lnTo>
                <a:lnTo>
                  <a:pt x="0" y="6858000"/>
                </a:lnTo>
                <a:close/>
              </a:path>
            </a:pathLst>
          </a:custGeom>
        </p:spPr>
      </p:pic>
      <p:sp>
        <p:nvSpPr>
          <p:cNvPr id="12" name="!!Arc">
            <a:extLst>
              <a:ext uri="{FF2B5EF4-FFF2-40B4-BE49-F238E27FC236}">
                <a16:creationId xmlns:a16="http://schemas.microsoft.com/office/drawing/2014/main" id="{835EF3DD-7D43-4A27-8967-A92FD8CC93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73531" y="407987"/>
            <a:ext cx="2987899" cy="2987899"/>
          </a:xfrm>
          <a:prstGeom prst="arc">
            <a:avLst>
              <a:gd name="adj1" fmla="val 16200000"/>
              <a:gd name="adj2" fmla="val 2563720"/>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p:cNvSpPr>
            <a:spLocks noGrp="1"/>
          </p:cNvSpPr>
          <p:nvPr>
            <p:ph type="ctrTitle"/>
          </p:nvPr>
        </p:nvSpPr>
        <p:spPr>
          <a:xfrm>
            <a:off x="5827048" y="407987"/>
            <a:ext cx="5721484" cy="1325563"/>
          </a:xfrm>
        </p:spPr>
        <p:txBody>
          <a:bodyPr>
            <a:normAutofit/>
          </a:bodyPr>
          <a:lstStyle/>
          <a:p>
            <a:r>
              <a:rPr lang="en-US" dirty="0"/>
              <a:t>Comandi utili per lavorare su file</a:t>
            </a:r>
          </a:p>
        </p:txBody>
      </p:sp>
      <p:sp>
        <p:nvSpPr>
          <p:cNvPr id="3" name="Content Placeholder"/>
          <p:cNvSpPr>
            <a:spLocks noGrp="1"/>
          </p:cNvSpPr>
          <p:nvPr>
            <p:ph idx="1"/>
          </p:nvPr>
        </p:nvSpPr>
        <p:spPr>
          <a:xfrm>
            <a:off x="5827048" y="1868487"/>
            <a:ext cx="5721484" cy="4351338"/>
          </a:xfrm>
        </p:spPr>
        <p:txBody>
          <a:bodyPr>
            <a:normAutofit/>
          </a:bodyPr>
          <a:lstStyle/>
          <a:p>
            <a:pPr lvl="0"/>
            <a:r>
              <a:rPr lang="en-US" sz="1400" dirty="0"/>
              <a:t>Archiviazione e compressione</a:t>
            </a:r>
          </a:p>
          <a:p>
            <a:pPr lvl="2"/>
            <a:r>
              <a:rPr lang="en-US" sz="1400" dirty="0"/>
              <a:t>A default assume che l’archivio sia su /dev/tape, quindi si usa sempre opzione -f &lt;FILENAME&gt;</a:t>
            </a:r>
          </a:p>
          <a:p>
            <a:pPr lvl="2"/>
            <a:r>
              <a:rPr lang="en-US" sz="1400" dirty="0"/>
              <a:t>Altre opzioni</a:t>
            </a:r>
          </a:p>
          <a:p>
            <a:pPr lvl="3"/>
            <a:r>
              <a:rPr lang="en-US" sz="1400" dirty="0"/>
              <a:t>-p conserva tutte le informazioni di protezione, ma utenti standard sono forzati a dare la loro ownership quando estraggono</a:t>
            </a:r>
          </a:p>
          <a:p>
            <a:pPr lvl="3"/>
            <a:r>
              <a:rPr lang="en-US" sz="1400" dirty="0"/>
              <a:t>-v verbose stampa i dettagli</a:t>
            </a:r>
          </a:p>
          <a:p>
            <a:pPr lvl="3"/>
            <a:r>
              <a:rPr lang="en-US" sz="1400" dirty="0"/>
              <a:t>-T &lt;ELENCO&gt; prende i file da archiviare da ELENCO invece che da parametri</a:t>
            </a:r>
          </a:p>
          <a:p>
            <a:pPr lvl="3"/>
            <a:r>
              <a:rPr lang="en-US" sz="1400" dirty="0"/>
              <a:t>-C &lt;DIR&gt; svolge tutto come dopo cd DIR</a:t>
            </a:r>
          </a:p>
          <a:p>
            <a:pPr lvl="3"/>
            <a:r>
              <a:rPr lang="en-US" sz="1400" dirty="0"/>
              <a:t>--files-from=nomelistaindica un file da cui leggere la lista dei file da archiviare</a:t>
            </a:r>
          </a:p>
          <a:p>
            <a:pPr lvl="2"/>
            <a:r>
              <a:rPr lang="en-US" sz="1400" dirty="0"/>
              <a:t>Esempi: non è necessario specificare ‘-‘ fintanto che non è necessario usare più di un’opzione che richiede parametri</a:t>
            </a:r>
          </a:p>
          <a:p>
            <a:pPr lvl="3"/>
            <a:r>
              <a:rPr lang="en-US" sz="1400" dirty="0"/>
              <a:t>Creazione – tar cvpf users.tar /home/* : la barra iniziale verrà rimossa in modo da rendere relativi i path</a:t>
            </a:r>
          </a:p>
        </p:txBody>
      </p:sp>
    </p:spTree>
    <p:extLst>
      <p:ext uri="{BB962C8B-B14F-4D97-AF65-F5344CB8AC3E}">
        <p14:creationId xmlns:p14="http://schemas.microsoft.com/office/powerpoint/2010/main" val="62714853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60B0EFB-53ED-4F35-B05D-F658EA021C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5" descr="Vista dall’alto degli alberi">
            <a:extLst>
              <a:ext uri="{FF2B5EF4-FFF2-40B4-BE49-F238E27FC236}">
                <a16:creationId xmlns:a16="http://schemas.microsoft.com/office/drawing/2014/main" id="{08A01AA1-4520-D298-4520-B79D0E49354E}"/>
              </a:ext>
            </a:extLst>
          </p:cNvPr>
          <p:cNvPicPr>
            <a:picLocks noChangeAspect="1"/>
          </p:cNvPicPr>
          <p:nvPr/>
        </p:nvPicPr>
        <p:blipFill rotWithShape="1">
          <a:blip r:embed="rId2"/>
          <a:srcRect l="18437" r="34372" b="-3"/>
          <a:stretch/>
        </p:blipFill>
        <p:spPr>
          <a:xfrm>
            <a:off x="-7366" y="10"/>
            <a:ext cx="4855591" cy="6857990"/>
          </a:xfrm>
          <a:custGeom>
            <a:avLst/>
            <a:gdLst/>
            <a:ahLst/>
            <a:cxnLst/>
            <a:rect l="l" t="t" r="r" b="b"/>
            <a:pathLst>
              <a:path w="4636517" h="6858000">
                <a:moveTo>
                  <a:pt x="0" y="0"/>
                </a:moveTo>
                <a:lnTo>
                  <a:pt x="4636517" y="0"/>
                </a:lnTo>
                <a:lnTo>
                  <a:pt x="4636517" y="6858000"/>
                </a:lnTo>
                <a:lnTo>
                  <a:pt x="0" y="6858000"/>
                </a:lnTo>
                <a:close/>
              </a:path>
            </a:pathLst>
          </a:custGeom>
        </p:spPr>
      </p:pic>
      <p:sp>
        <p:nvSpPr>
          <p:cNvPr id="12" name="!!Arc">
            <a:extLst>
              <a:ext uri="{FF2B5EF4-FFF2-40B4-BE49-F238E27FC236}">
                <a16:creationId xmlns:a16="http://schemas.microsoft.com/office/drawing/2014/main" id="{835EF3DD-7D43-4A27-8967-A92FD8CC93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73531" y="407987"/>
            <a:ext cx="2987899" cy="2987899"/>
          </a:xfrm>
          <a:prstGeom prst="arc">
            <a:avLst>
              <a:gd name="adj1" fmla="val 16200000"/>
              <a:gd name="adj2" fmla="val 2563720"/>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p:cNvSpPr>
            <a:spLocks noGrp="1"/>
          </p:cNvSpPr>
          <p:nvPr>
            <p:ph type="ctrTitle"/>
          </p:nvPr>
        </p:nvSpPr>
        <p:spPr>
          <a:xfrm>
            <a:off x="5827048" y="407987"/>
            <a:ext cx="5721484" cy="1325563"/>
          </a:xfrm>
        </p:spPr>
        <p:txBody>
          <a:bodyPr>
            <a:normAutofit/>
          </a:bodyPr>
          <a:lstStyle/>
          <a:p>
            <a:r>
              <a:rPr lang="en-US" dirty="0"/>
              <a:t>Comandi utili per lavorare su file</a:t>
            </a:r>
          </a:p>
        </p:txBody>
      </p:sp>
      <p:sp>
        <p:nvSpPr>
          <p:cNvPr id="3" name="Content Placeholder"/>
          <p:cNvSpPr>
            <a:spLocks noGrp="1"/>
          </p:cNvSpPr>
          <p:nvPr>
            <p:ph idx="1"/>
          </p:nvPr>
        </p:nvSpPr>
        <p:spPr>
          <a:xfrm>
            <a:off x="5827048" y="1868487"/>
            <a:ext cx="5721484" cy="4351338"/>
          </a:xfrm>
        </p:spPr>
        <p:txBody>
          <a:bodyPr>
            <a:normAutofit/>
          </a:bodyPr>
          <a:lstStyle/>
          <a:p>
            <a:pPr lvl="0"/>
            <a:r>
              <a:rPr lang="en-US" sz="1400" dirty="0"/>
              <a:t>Archiviazione e compressione</a:t>
            </a:r>
          </a:p>
          <a:p>
            <a:pPr lvl="3"/>
            <a:r>
              <a:rPr lang="en-US" sz="1400" dirty="0"/>
              <a:t>Estrazione – tar -C /newdisk -xvpf users.tar: poiché i path nell’archivio sono relativi, la directory home viene ricreata dentro /newdisk e tutta la gerarchia sottostante ricostruita</a:t>
            </a:r>
          </a:p>
          <a:p>
            <a:pPr lvl="3"/>
            <a:r>
              <a:rPr lang="en-US" sz="1400" dirty="0"/>
              <a:t>In pipeline – tar cvpf   -   /home/* | tar -C /newdisk -xvpf</a:t>
            </a:r>
          </a:p>
          <a:p>
            <a:pPr lvl="1"/>
            <a:r>
              <a:rPr lang="en-US" sz="1400" dirty="0"/>
              <a:t>Compressione: tar non comprime, i formati di compressione più comuni in Linux sono</a:t>
            </a:r>
          </a:p>
          <a:p>
            <a:pPr lvl="2"/>
            <a:r>
              <a:rPr lang="en-US" sz="1400" dirty="0"/>
              <a:t>.gz con comando gzip</a:t>
            </a:r>
          </a:p>
          <a:p>
            <a:pPr lvl="2"/>
            <a:r>
              <a:rPr lang="en-US" sz="1400" dirty="0"/>
              <a:t>.bz2 con comando bzip2</a:t>
            </a:r>
          </a:p>
          <a:p>
            <a:pPr lvl="2"/>
            <a:r>
              <a:rPr lang="en-US" sz="1400" dirty="0"/>
              <a:t>.xz con comando xz</a:t>
            </a:r>
          </a:p>
          <a:p>
            <a:pPr lvl="2"/>
            <a:r>
              <a:rPr lang="en-US" sz="1400" dirty="0"/>
              <a:t>I comandi base prendono un argomento file e lo comprimono aggiungendo estensione</a:t>
            </a:r>
          </a:p>
          <a:p>
            <a:pPr lvl="3"/>
            <a:r>
              <a:rPr lang="en-US" sz="1400" dirty="0"/>
              <a:t>con opzione -d si decomprime ricreando il file e rimuovendo l’estensione</a:t>
            </a:r>
          </a:p>
          <a:p>
            <a:pPr lvl="3"/>
            <a:r>
              <a:rPr lang="en-US" sz="1400" dirty="0"/>
              <a:t>con opzione -c si riversa su STOUT invece che su file</a:t>
            </a:r>
          </a:p>
        </p:txBody>
      </p:sp>
    </p:spTree>
    <p:extLst>
      <p:ext uri="{BB962C8B-B14F-4D97-AF65-F5344CB8AC3E}">
        <p14:creationId xmlns:p14="http://schemas.microsoft.com/office/powerpoint/2010/main" val="173334877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60B0EFB-53ED-4F35-B05D-F658EA021C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EE0B6533-DDA5-D476-EA8B-FF059CCE8028}"/>
              </a:ext>
            </a:extLst>
          </p:cNvPr>
          <p:cNvPicPr>
            <a:picLocks noChangeAspect="1"/>
          </p:cNvPicPr>
          <p:nvPr/>
        </p:nvPicPr>
        <p:blipFill rotWithShape="1">
          <a:blip r:embed="rId2"/>
          <a:srcRect l="18435" r="44228" b="6250"/>
          <a:stretch/>
        </p:blipFill>
        <p:spPr>
          <a:xfrm>
            <a:off x="-7366" y="10"/>
            <a:ext cx="4855591" cy="6857990"/>
          </a:xfrm>
          <a:custGeom>
            <a:avLst/>
            <a:gdLst/>
            <a:ahLst/>
            <a:cxnLst/>
            <a:rect l="l" t="t" r="r" b="b"/>
            <a:pathLst>
              <a:path w="4636517" h="6858000">
                <a:moveTo>
                  <a:pt x="0" y="0"/>
                </a:moveTo>
                <a:lnTo>
                  <a:pt x="4636517" y="0"/>
                </a:lnTo>
                <a:lnTo>
                  <a:pt x="4636517" y="6858000"/>
                </a:lnTo>
                <a:lnTo>
                  <a:pt x="0" y="6858000"/>
                </a:lnTo>
                <a:close/>
              </a:path>
            </a:pathLst>
          </a:custGeom>
        </p:spPr>
      </p:pic>
      <p:sp>
        <p:nvSpPr>
          <p:cNvPr id="12" name="!!Arc">
            <a:extLst>
              <a:ext uri="{FF2B5EF4-FFF2-40B4-BE49-F238E27FC236}">
                <a16:creationId xmlns:a16="http://schemas.microsoft.com/office/drawing/2014/main" id="{835EF3DD-7D43-4A27-8967-A92FD8CC93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73531" y="407987"/>
            <a:ext cx="2987899" cy="2987899"/>
          </a:xfrm>
          <a:prstGeom prst="arc">
            <a:avLst>
              <a:gd name="adj1" fmla="val 16200000"/>
              <a:gd name="adj2" fmla="val 2563720"/>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p:cNvSpPr>
            <a:spLocks noGrp="1"/>
          </p:cNvSpPr>
          <p:nvPr>
            <p:ph type="ctrTitle"/>
          </p:nvPr>
        </p:nvSpPr>
        <p:spPr>
          <a:xfrm>
            <a:off x="5827048" y="407987"/>
            <a:ext cx="5721484" cy="1325563"/>
          </a:xfrm>
        </p:spPr>
        <p:txBody>
          <a:bodyPr>
            <a:normAutofit/>
          </a:bodyPr>
          <a:lstStyle/>
          <a:p>
            <a:r>
              <a:rPr lang="en-US" dirty="0"/>
              <a:t>Comandi utili per lavorare su file</a:t>
            </a:r>
          </a:p>
        </p:txBody>
      </p:sp>
      <p:sp>
        <p:nvSpPr>
          <p:cNvPr id="3" name="Content Placeholder"/>
          <p:cNvSpPr>
            <a:spLocks noGrp="1"/>
          </p:cNvSpPr>
          <p:nvPr>
            <p:ph idx="1"/>
          </p:nvPr>
        </p:nvSpPr>
        <p:spPr>
          <a:xfrm>
            <a:off x="5827048" y="1868487"/>
            <a:ext cx="5721484" cy="4351338"/>
          </a:xfrm>
        </p:spPr>
        <p:txBody>
          <a:bodyPr>
            <a:normAutofit/>
          </a:bodyPr>
          <a:lstStyle/>
          <a:p>
            <a:pPr lvl="0"/>
            <a:r>
              <a:rPr lang="en-US" dirty="0"/>
              <a:t>Archiviazione e compressione</a:t>
            </a:r>
          </a:p>
          <a:p>
            <a:pPr lvl="2"/>
            <a:r>
              <a:rPr lang="en-US" dirty="0"/>
              <a:t>tar ha opzioni per invocare decompressione</a:t>
            </a:r>
          </a:p>
          <a:p>
            <a:pPr lvl="3"/>
            <a:r>
              <a:rPr lang="en-US" dirty="0"/>
              <a:t>-z per gzip</a:t>
            </a:r>
          </a:p>
          <a:p>
            <a:pPr lvl="3"/>
            <a:r>
              <a:rPr lang="en-US" dirty="0"/>
              <a:t>-j per bzip2</a:t>
            </a:r>
          </a:p>
          <a:p>
            <a:pPr lvl="3"/>
            <a:r>
              <a:rPr lang="en-US" dirty="0"/>
              <a:t>-J per xz</a:t>
            </a:r>
          </a:p>
          <a:p>
            <a:pPr lvl="3"/>
            <a:r>
              <a:rPr lang="en-US" dirty="0"/>
              <a:t>Es precedente tar cJf archive.tar.xz *</a:t>
            </a:r>
          </a:p>
        </p:txBody>
      </p:sp>
    </p:spTree>
    <p:extLst>
      <p:ext uri="{BB962C8B-B14F-4D97-AF65-F5344CB8AC3E}">
        <p14:creationId xmlns:p14="http://schemas.microsoft.com/office/powerpoint/2010/main" val="35596869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837543A-6020-4505-A233-C9DB4BF740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p:cNvSpPr>
            <a:spLocks noGrp="1"/>
          </p:cNvSpPr>
          <p:nvPr>
            <p:ph type="ctrTitle"/>
          </p:nvPr>
        </p:nvSpPr>
        <p:spPr>
          <a:xfrm>
            <a:off x="838200" y="365125"/>
            <a:ext cx="5558489" cy="1325563"/>
          </a:xfrm>
        </p:spPr>
        <p:txBody>
          <a:bodyPr>
            <a:normAutofit/>
          </a:bodyPr>
          <a:lstStyle/>
          <a:p>
            <a:r>
              <a:rPr lang="en-US" dirty="0"/>
              <a:t>Il sistema di storage</a:t>
            </a:r>
          </a:p>
        </p:txBody>
      </p:sp>
      <p:sp>
        <p:nvSpPr>
          <p:cNvPr id="11" name="Freeform: Shape 10">
            <a:extLst>
              <a:ext uri="{FF2B5EF4-FFF2-40B4-BE49-F238E27FC236}">
                <a16:creationId xmlns:a16="http://schemas.microsoft.com/office/drawing/2014/main" id="{35B16301-FB18-48BA-A6DD-C37CAF6F9A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p:cNvSpPr>
            <a:spLocks noGrp="1"/>
          </p:cNvSpPr>
          <p:nvPr>
            <p:ph idx="1"/>
          </p:nvPr>
        </p:nvSpPr>
        <p:spPr>
          <a:xfrm>
            <a:off x="838200" y="1825625"/>
            <a:ext cx="5558489" cy="4351338"/>
          </a:xfrm>
        </p:spPr>
        <p:txBody>
          <a:bodyPr>
            <a:normAutofit/>
          </a:bodyPr>
          <a:lstStyle/>
          <a:p>
            <a:pPr lvl="0"/>
            <a:r>
              <a:rPr lang="en-US" dirty="0"/>
              <a:t>Partizionamento: suddivisione in sottoinsiemi di blocchi</a:t>
            </a:r>
          </a:p>
          <a:p>
            <a:pPr lvl="1"/>
            <a:r>
              <a:rPr lang="en-US" dirty="0"/>
              <a:t>MBR in cui si ha una tabella principale con massimo 4 partizioni primarie , e una di queste può essere segnata come partizione estesa contenente fino a 12 unità logiche</a:t>
            </a:r>
          </a:p>
          <a:p>
            <a:pPr lvl="1"/>
            <a:r>
              <a:rPr lang="en-US" dirty="0"/>
              <a:t>GPT usato specialmente con UEFI, permette di avere un massimo di 128 partizioni da 8 ZB invece delle 15 da 2 TB offerte da MBR</a:t>
            </a:r>
          </a:p>
        </p:txBody>
      </p:sp>
      <p:sp>
        <p:nvSpPr>
          <p:cNvPr id="13" name="Oval 12">
            <a:extLst>
              <a:ext uri="{FF2B5EF4-FFF2-40B4-BE49-F238E27FC236}">
                <a16:creationId xmlns:a16="http://schemas.microsoft.com/office/drawing/2014/main" id="{C3C0D90E-074A-4F52-9B11-B52BEF4BCB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2624479"/>
            <a:ext cx="812427" cy="812427"/>
          </a:xfrm>
          <a:prstGeom prst="ellipse">
            <a:avLst/>
          </a:prstGeom>
          <a:noFill/>
          <a:ln w="1270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Block Arc 14">
            <a:extLst>
              <a:ext uri="{FF2B5EF4-FFF2-40B4-BE49-F238E27FC236}">
                <a16:creationId xmlns:a16="http://schemas.microsoft.com/office/drawing/2014/main" id="{CABBD4C1-E6F8-46F6-8152-A8A97490BF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912417" y="1218531"/>
            <a:ext cx="2387600" cy="2387600"/>
          </a:xfrm>
          <a:prstGeom prst="blockArc">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 name="Freeform: Shape 16">
            <a:extLst>
              <a:ext uri="{FF2B5EF4-FFF2-40B4-BE49-F238E27FC236}">
                <a16:creationId xmlns:a16="http://schemas.microsoft.com/office/drawing/2014/main" id="{83BA5EF5-1FE9-4BF9-83BB-269BCDDF61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0"/>
            <a:ext cx="2315251" cy="1550992"/>
          </a:xfrm>
          <a:custGeom>
            <a:avLst/>
            <a:gdLst>
              <a:gd name="connsiteX0" fmla="*/ 0 w 2315251"/>
              <a:gd name="connsiteY0" fmla="*/ 0 h 1550992"/>
              <a:gd name="connsiteX1" fmla="*/ 138700 w 2315251"/>
              <a:gd name="connsiteY1" fmla="*/ 0 h 1550992"/>
              <a:gd name="connsiteX2" fmla="*/ 138700 w 2315251"/>
              <a:gd name="connsiteY2" fmla="*/ 1361400 h 1550992"/>
              <a:gd name="connsiteX3" fmla="*/ 2107387 w 2315251"/>
              <a:gd name="connsiteY3" fmla="*/ 222673 h 1550992"/>
              <a:gd name="connsiteX4" fmla="*/ 1722420 w 2315251"/>
              <a:gd name="connsiteY4" fmla="*/ 0 h 1550992"/>
              <a:gd name="connsiteX5" fmla="*/ 1999436 w 2315251"/>
              <a:gd name="connsiteY5" fmla="*/ 0 h 1550992"/>
              <a:gd name="connsiteX6" fmla="*/ 2280549 w 2315251"/>
              <a:gd name="connsiteY6" fmla="*/ 162605 h 1550992"/>
              <a:gd name="connsiteX7" fmla="*/ 2305953 w 2315251"/>
              <a:gd name="connsiteY7" fmla="*/ 257336 h 1550992"/>
              <a:gd name="connsiteX8" fmla="*/ 2280549 w 2315251"/>
              <a:gd name="connsiteY8" fmla="*/ 282740 h 1550992"/>
              <a:gd name="connsiteX9" fmla="*/ 104026 w 2315251"/>
              <a:gd name="connsiteY9" fmla="*/ 1541710 h 1550992"/>
              <a:gd name="connsiteX10" fmla="*/ 69351 w 2315251"/>
              <a:gd name="connsiteY10" fmla="*/ 1550992 h 1550992"/>
              <a:gd name="connsiteX11" fmla="*/ 0 w 2315251"/>
              <a:gd name="connsiteY11" fmla="*/ 1481643 h 1550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15251" h="1550992">
                <a:moveTo>
                  <a:pt x="0" y="0"/>
                </a:moveTo>
                <a:lnTo>
                  <a:pt x="138700" y="0"/>
                </a:lnTo>
                <a:lnTo>
                  <a:pt x="138700" y="1361400"/>
                </a:lnTo>
                <a:lnTo>
                  <a:pt x="2107387" y="222673"/>
                </a:lnTo>
                <a:lnTo>
                  <a:pt x="1722420" y="0"/>
                </a:lnTo>
                <a:lnTo>
                  <a:pt x="1999436" y="0"/>
                </a:lnTo>
                <a:lnTo>
                  <a:pt x="2280549" y="162605"/>
                </a:lnTo>
                <a:cubicBezTo>
                  <a:pt x="2313720" y="181745"/>
                  <a:pt x="2325104" y="224155"/>
                  <a:pt x="2305953" y="257336"/>
                </a:cubicBezTo>
                <a:cubicBezTo>
                  <a:pt x="2299872" y="267889"/>
                  <a:pt x="2291101" y="276648"/>
                  <a:pt x="2280549" y="282740"/>
                </a:cubicBezTo>
                <a:lnTo>
                  <a:pt x="104026" y="1541710"/>
                </a:lnTo>
                <a:cubicBezTo>
                  <a:pt x="93484" y="1547802"/>
                  <a:pt x="81523" y="1551003"/>
                  <a:pt x="69351" y="1550992"/>
                </a:cubicBezTo>
                <a:cubicBezTo>
                  <a:pt x="31049" y="1550992"/>
                  <a:pt x="0" y="1519944"/>
                  <a:pt x="0" y="1481643"/>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19" name="Straight Connector 18">
            <a:extLst>
              <a:ext uri="{FF2B5EF4-FFF2-40B4-BE49-F238E27FC236}">
                <a16:creationId xmlns:a16="http://schemas.microsoft.com/office/drawing/2014/main" id="{4B3BCACB-5880-460B-9606-8C433A9AF99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724638" y="1331572"/>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21" name="Freeform: Shape 20">
            <a:extLst>
              <a:ext uri="{FF2B5EF4-FFF2-40B4-BE49-F238E27FC236}">
                <a16:creationId xmlns:a16="http://schemas.microsoft.com/office/drawing/2014/main" id="{88853921-7BC9-4BDE-ACAB-133C683C82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05550" y="4112081"/>
            <a:ext cx="1186451" cy="1771650"/>
          </a:xfrm>
          <a:custGeom>
            <a:avLst/>
            <a:gdLst>
              <a:gd name="connsiteX0" fmla="*/ 61913 w 1186451"/>
              <a:gd name="connsiteY0" fmla="*/ 0 h 1771650"/>
              <a:gd name="connsiteX1" fmla="*/ 1186451 w 1186451"/>
              <a:gd name="connsiteY1" fmla="*/ 0 h 1771650"/>
              <a:gd name="connsiteX2" fmla="*/ 1186451 w 1186451"/>
              <a:gd name="connsiteY2" fmla="*/ 123825 h 1771650"/>
              <a:gd name="connsiteX3" fmla="*/ 123825 w 1186451"/>
              <a:gd name="connsiteY3" fmla="*/ 123825 h 1771650"/>
              <a:gd name="connsiteX4" fmla="*/ 123825 w 1186451"/>
              <a:gd name="connsiteY4" fmla="*/ 1647825 h 1771650"/>
              <a:gd name="connsiteX5" fmla="*/ 1186451 w 1186451"/>
              <a:gd name="connsiteY5" fmla="*/ 1647825 h 1771650"/>
              <a:gd name="connsiteX6" fmla="*/ 1186451 w 1186451"/>
              <a:gd name="connsiteY6" fmla="*/ 1771650 h 1771650"/>
              <a:gd name="connsiteX7" fmla="*/ 61913 w 1186451"/>
              <a:gd name="connsiteY7" fmla="*/ 1771650 h 1771650"/>
              <a:gd name="connsiteX8" fmla="*/ 0 w 1186451"/>
              <a:gd name="connsiteY8" fmla="*/ 1709738 h 1771650"/>
              <a:gd name="connsiteX9" fmla="*/ 0 w 1186451"/>
              <a:gd name="connsiteY9" fmla="*/ 61913 h 1771650"/>
              <a:gd name="connsiteX10" fmla="*/ 61913 w 1186451"/>
              <a:gd name="connsiteY10" fmla="*/ 0 h 177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6451" h="1771650">
                <a:moveTo>
                  <a:pt x="61913" y="0"/>
                </a:moveTo>
                <a:lnTo>
                  <a:pt x="1186451" y="0"/>
                </a:lnTo>
                <a:lnTo>
                  <a:pt x="1186451" y="123825"/>
                </a:lnTo>
                <a:lnTo>
                  <a:pt x="123825" y="123825"/>
                </a:lnTo>
                <a:lnTo>
                  <a:pt x="123825" y="1647825"/>
                </a:lnTo>
                <a:lnTo>
                  <a:pt x="1186451" y="1647825"/>
                </a:lnTo>
                <a:lnTo>
                  <a:pt x="1186451" y="1771650"/>
                </a:lnTo>
                <a:lnTo>
                  <a:pt x="61913" y="1771650"/>
                </a:lnTo>
                <a:cubicBezTo>
                  <a:pt x="27719" y="1771650"/>
                  <a:pt x="0" y="1743932"/>
                  <a:pt x="0" y="1709738"/>
                </a:cubicBez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 name="Arc 22">
            <a:extLst>
              <a:ext uri="{FF2B5EF4-FFF2-40B4-BE49-F238E27FC236}">
                <a16:creationId xmlns:a16="http://schemas.microsoft.com/office/drawing/2014/main" id="{09192968-3AE7-4470-A61C-97294BB927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992895">
            <a:off x="6086940" y="4145122"/>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5" name="Freeform: Shape 24">
            <a:extLst>
              <a:ext uri="{FF2B5EF4-FFF2-40B4-BE49-F238E27FC236}">
                <a16:creationId xmlns:a16="http://schemas.microsoft.com/office/drawing/2014/main" id="{3AB72E55-43E4-4356-BFE8-E2102CB0B5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4962670"/>
            <a:ext cx="2643352" cy="1895331"/>
          </a:xfrm>
          <a:custGeom>
            <a:avLst/>
            <a:gdLst>
              <a:gd name="connsiteX0" fmla="*/ 1321676 w 2643352"/>
              <a:gd name="connsiteY0" fmla="*/ 0 h 1895331"/>
              <a:gd name="connsiteX1" fmla="*/ 2643352 w 2643352"/>
              <a:gd name="connsiteY1" fmla="*/ 1321676 h 1895331"/>
              <a:gd name="connsiteX2" fmla="*/ 2539488 w 2643352"/>
              <a:gd name="connsiteY2" fmla="*/ 1836132 h 1895331"/>
              <a:gd name="connsiteX3" fmla="*/ 2510970 w 2643352"/>
              <a:gd name="connsiteY3" fmla="*/ 1895331 h 1895331"/>
              <a:gd name="connsiteX4" fmla="*/ 132382 w 2643352"/>
              <a:gd name="connsiteY4" fmla="*/ 1895331 h 1895331"/>
              <a:gd name="connsiteX5" fmla="*/ 103864 w 2643352"/>
              <a:gd name="connsiteY5" fmla="*/ 1836132 h 1895331"/>
              <a:gd name="connsiteX6" fmla="*/ 0 w 2643352"/>
              <a:gd name="connsiteY6" fmla="*/ 1321676 h 1895331"/>
              <a:gd name="connsiteX7" fmla="*/ 1321676 w 2643352"/>
              <a:gd name="connsiteY7" fmla="*/ 0 h 1895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43352" h="1895331">
                <a:moveTo>
                  <a:pt x="1321676" y="0"/>
                </a:moveTo>
                <a:cubicBezTo>
                  <a:pt x="2051617" y="0"/>
                  <a:pt x="2643352" y="591735"/>
                  <a:pt x="2643352" y="1321676"/>
                </a:cubicBezTo>
                <a:cubicBezTo>
                  <a:pt x="2643352" y="1504161"/>
                  <a:pt x="2606369" y="1678009"/>
                  <a:pt x="2539488" y="1836132"/>
                </a:cubicBezTo>
                <a:lnTo>
                  <a:pt x="2510970" y="1895331"/>
                </a:lnTo>
                <a:lnTo>
                  <a:pt x="132382" y="1895331"/>
                </a:lnTo>
                <a:lnTo>
                  <a:pt x="103864" y="1836132"/>
                </a:lnTo>
                <a:cubicBezTo>
                  <a:pt x="36984" y="1678009"/>
                  <a:pt x="0" y="1504161"/>
                  <a:pt x="0" y="1321676"/>
                </a:cubicBezTo>
                <a:cubicBezTo>
                  <a:pt x="0" y="591735"/>
                  <a:pt x="591735" y="0"/>
                  <a:pt x="1321676"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3176213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60B0EFB-53ED-4F35-B05D-F658EA021C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5" descr="Organizzatori di colori diversi">
            <a:extLst>
              <a:ext uri="{FF2B5EF4-FFF2-40B4-BE49-F238E27FC236}">
                <a16:creationId xmlns:a16="http://schemas.microsoft.com/office/drawing/2014/main" id="{387FD4F1-39B9-6133-475D-851B50772007}"/>
              </a:ext>
            </a:extLst>
          </p:cNvPr>
          <p:cNvPicPr>
            <a:picLocks noChangeAspect="1"/>
          </p:cNvPicPr>
          <p:nvPr/>
        </p:nvPicPr>
        <p:blipFill rotWithShape="1">
          <a:blip r:embed="rId2"/>
          <a:srcRect l="28792" r="28374" b="-2"/>
          <a:stretch/>
        </p:blipFill>
        <p:spPr>
          <a:xfrm>
            <a:off x="-7366" y="10"/>
            <a:ext cx="4855591" cy="6857990"/>
          </a:xfrm>
          <a:custGeom>
            <a:avLst/>
            <a:gdLst/>
            <a:ahLst/>
            <a:cxnLst/>
            <a:rect l="l" t="t" r="r" b="b"/>
            <a:pathLst>
              <a:path w="4636517" h="6858000">
                <a:moveTo>
                  <a:pt x="0" y="0"/>
                </a:moveTo>
                <a:lnTo>
                  <a:pt x="4636517" y="0"/>
                </a:lnTo>
                <a:lnTo>
                  <a:pt x="4636517" y="6858000"/>
                </a:lnTo>
                <a:lnTo>
                  <a:pt x="0" y="6858000"/>
                </a:lnTo>
                <a:close/>
              </a:path>
            </a:pathLst>
          </a:custGeom>
        </p:spPr>
      </p:pic>
      <p:sp>
        <p:nvSpPr>
          <p:cNvPr id="12" name="!!Arc">
            <a:extLst>
              <a:ext uri="{FF2B5EF4-FFF2-40B4-BE49-F238E27FC236}">
                <a16:creationId xmlns:a16="http://schemas.microsoft.com/office/drawing/2014/main" id="{835EF3DD-7D43-4A27-8967-A92FD8CC93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73531" y="407987"/>
            <a:ext cx="2987899" cy="2987899"/>
          </a:xfrm>
          <a:prstGeom prst="arc">
            <a:avLst>
              <a:gd name="adj1" fmla="val 16200000"/>
              <a:gd name="adj2" fmla="val 2563720"/>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p:cNvSpPr>
            <a:spLocks noGrp="1"/>
          </p:cNvSpPr>
          <p:nvPr>
            <p:ph type="ctrTitle"/>
          </p:nvPr>
        </p:nvSpPr>
        <p:spPr>
          <a:xfrm>
            <a:off x="5827048" y="407987"/>
            <a:ext cx="5721484" cy="1325563"/>
          </a:xfrm>
        </p:spPr>
        <p:txBody>
          <a:bodyPr>
            <a:normAutofit/>
          </a:bodyPr>
          <a:lstStyle/>
          <a:p>
            <a:r>
              <a:rPr lang="en-US" dirty="0"/>
              <a:t>Comandi utili per lavorare su file</a:t>
            </a:r>
          </a:p>
        </p:txBody>
      </p:sp>
      <p:sp>
        <p:nvSpPr>
          <p:cNvPr id="3" name="Content Placeholder"/>
          <p:cNvSpPr>
            <a:spLocks noGrp="1"/>
          </p:cNvSpPr>
          <p:nvPr>
            <p:ph idx="1"/>
          </p:nvPr>
        </p:nvSpPr>
        <p:spPr>
          <a:xfrm>
            <a:off x="5827048" y="1868487"/>
            <a:ext cx="5721484" cy="4351338"/>
          </a:xfrm>
        </p:spPr>
        <p:txBody>
          <a:bodyPr>
            <a:normAutofit/>
          </a:bodyPr>
          <a:lstStyle/>
          <a:p>
            <a:pPr lvl="0"/>
            <a:r>
              <a:rPr lang="en-US" sz="1300" dirty="0"/>
              <a:t>Copia massiva di file</a:t>
            </a:r>
          </a:p>
          <a:p>
            <a:pPr lvl="1"/>
            <a:r>
              <a:rPr lang="en-US" sz="1300" dirty="0"/>
              <a:t>Il trasferimento di gerarchie di file e cartelle, contenenti file non standard non è gestito correttamente da tutte le versioni di cp -a e scp -R</a:t>
            </a:r>
          </a:p>
          <a:p>
            <a:pPr lvl="1"/>
            <a:r>
              <a:rPr lang="en-US" sz="1300" dirty="0"/>
              <a:t>rsync permette di effettuare più controlli, come la possibilità di non trasferire file già presenti a destinazione, o di configurare un comportamento per file speciali</a:t>
            </a:r>
          </a:p>
          <a:p>
            <a:pPr lvl="2"/>
            <a:r>
              <a:rPr lang="en-US" sz="1300" dirty="0"/>
              <a:t>sintassi base rsync SORGENTE DESTINAZIONE sorgente elenco di file e cartelle, destinazione cartella</a:t>
            </a:r>
          </a:p>
          <a:p>
            <a:pPr lvl="3"/>
            <a:r>
              <a:rPr lang="en-US" sz="1300" dirty="0"/>
              <a:t>con protocollo nativo</a:t>
            </a:r>
          </a:p>
          <a:p>
            <a:pPr lvl="4"/>
            <a:r>
              <a:rPr lang="en-US" sz="1300" dirty="0"/>
              <a:t>rsync HOST::SRCDIR DESTINAZIONE</a:t>
            </a:r>
          </a:p>
          <a:p>
            <a:pPr lvl="4"/>
            <a:r>
              <a:rPr lang="en-US" sz="1300" dirty="0"/>
              <a:t>rsync SORGENTE HOST::DESTDIR</a:t>
            </a:r>
          </a:p>
          <a:p>
            <a:pPr lvl="3"/>
            <a:r>
              <a:rPr lang="en-US" sz="1300" dirty="0"/>
              <a:t>con SSH , stessa sintassi di sopra ma con un solo : e non 2</a:t>
            </a:r>
          </a:p>
          <a:p>
            <a:pPr lvl="2"/>
            <a:r>
              <a:rPr lang="en-US" sz="1300" dirty="0"/>
              <a:t>opzioni</a:t>
            </a:r>
          </a:p>
          <a:p>
            <a:pPr lvl="2"/>
            <a:r>
              <a:rPr lang="en-US" sz="1300" dirty="0"/>
              <a:t>Come copiare</a:t>
            </a:r>
          </a:p>
        </p:txBody>
      </p:sp>
    </p:spTree>
    <p:extLst>
      <p:ext uri="{BB962C8B-B14F-4D97-AF65-F5344CB8AC3E}">
        <p14:creationId xmlns:p14="http://schemas.microsoft.com/office/powerpoint/2010/main" val="167584899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60B0EFB-53ED-4F35-B05D-F658EA021C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5" descr="Script del computer su uno schermo">
            <a:extLst>
              <a:ext uri="{FF2B5EF4-FFF2-40B4-BE49-F238E27FC236}">
                <a16:creationId xmlns:a16="http://schemas.microsoft.com/office/drawing/2014/main" id="{611FCE28-5033-23E9-F8E3-CBB1FE600DFF}"/>
              </a:ext>
            </a:extLst>
          </p:cNvPr>
          <p:cNvPicPr>
            <a:picLocks noChangeAspect="1"/>
          </p:cNvPicPr>
          <p:nvPr/>
        </p:nvPicPr>
        <p:blipFill rotWithShape="1">
          <a:blip r:embed="rId2"/>
          <a:srcRect l="7914" r="44895" b="-3"/>
          <a:stretch/>
        </p:blipFill>
        <p:spPr>
          <a:xfrm>
            <a:off x="-7366" y="10"/>
            <a:ext cx="4855591" cy="6857990"/>
          </a:xfrm>
          <a:custGeom>
            <a:avLst/>
            <a:gdLst/>
            <a:ahLst/>
            <a:cxnLst/>
            <a:rect l="l" t="t" r="r" b="b"/>
            <a:pathLst>
              <a:path w="4636517" h="6858000">
                <a:moveTo>
                  <a:pt x="0" y="0"/>
                </a:moveTo>
                <a:lnTo>
                  <a:pt x="4636517" y="0"/>
                </a:lnTo>
                <a:lnTo>
                  <a:pt x="4636517" y="6858000"/>
                </a:lnTo>
                <a:lnTo>
                  <a:pt x="0" y="6858000"/>
                </a:lnTo>
                <a:close/>
              </a:path>
            </a:pathLst>
          </a:custGeom>
        </p:spPr>
      </p:pic>
      <p:sp>
        <p:nvSpPr>
          <p:cNvPr id="12" name="!!Arc">
            <a:extLst>
              <a:ext uri="{FF2B5EF4-FFF2-40B4-BE49-F238E27FC236}">
                <a16:creationId xmlns:a16="http://schemas.microsoft.com/office/drawing/2014/main" id="{835EF3DD-7D43-4A27-8967-A92FD8CC93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73531" y="407987"/>
            <a:ext cx="2987899" cy="2987899"/>
          </a:xfrm>
          <a:prstGeom prst="arc">
            <a:avLst>
              <a:gd name="adj1" fmla="val 16200000"/>
              <a:gd name="adj2" fmla="val 2563720"/>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p:cNvSpPr>
            <a:spLocks noGrp="1"/>
          </p:cNvSpPr>
          <p:nvPr>
            <p:ph type="ctrTitle"/>
          </p:nvPr>
        </p:nvSpPr>
        <p:spPr>
          <a:xfrm>
            <a:off x="5827048" y="407987"/>
            <a:ext cx="5721484" cy="1325563"/>
          </a:xfrm>
        </p:spPr>
        <p:txBody>
          <a:bodyPr>
            <a:normAutofit/>
          </a:bodyPr>
          <a:lstStyle/>
          <a:p>
            <a:r>
              <a:rPr lang="en-US" dirty="0"/>
              <a:t>Comandi utili per lavorare su file</a:t>
            </a:r>
          </a:p>
        </p:txBody>
      </p:sp>
      <p:sp>
        <p:nvSpPr>
          <p:cNvPr id="3" name="Content Placeholder"/>
          <p:cNvSpPr>
            <a:spLocks noGrp="1"/>
          </p:cNvSpPr>
          <p:nvPr>
            <p:ph idx="1"/>
          </p:nvPr>
        </p:nvSpPr>
        <p:spPr>
          <a:xfrm>
            <a:off x="5827048" y="1868487"/>
            <a:ext cx="5721484" cy="4351338"/>
          </a:xfrm>
        </p:spPr>
        <p:txBody>
          <a:bodyPr>
            <a:normAutofit/>
          </a:bodyPr>
          <a:lstStyle/>
          <a:p>
            <a:pPr lvl="0"/>
            <a:r>
              <a:rPr lang="en-US" dirty="0"/>
              <a:t>Copia massiva di file</a:t>
            </a:r>
          </a:p>
          <a:p>
            <a:pPr lvl="3"/>
            <a:r>
              <a:rPr lang="en-US" dirty="0"/>
              <a:t>-l / -L copia i link come link/come file puntato</a:t>
            </a:r>
          </a:p>
          <a:p>
            <a:pPr lvl="3"/>
            <a:r>
              <a:rPr lang="en-US" dirty="0"/>
              <a:t>-p / -o / -gpreserva i permessi, il proprietario, il gruppo</a:t>
            </a:r>
          </a:p>
          <a:p>
            <a:pPr lvl="3"/>
            <a:r>
              <a:rPr lang="en-US" dirty="0"/>
              <a:t>-t / -a / -N preserva i timestamp di modifica/accesso/creazione</a:t>
            </a:r>
          </a:p>
          <a:p>
            <a:pPr lvl="3"/>
            <a:r>
              <a:rPr lang="en-US" dirty="0"/>
              <a:t>-D preserva i file speciali</a:t>
            </a:r>
          </a:p>
          <a:p>
            <a:pPr lvl="2"/>
            <a:r>
              <a:rPr lang="en-US" dirty="0"/>
              <a:t>Cosa copiare</a:t>
            </a:r>
          </a:p>
          <a:p>
            <a:pPr lvl="3"/>
            <a:r>
              <a:rPr lang="en-US" dirty="0"/>
              <a:t>-u salta i file che sono più nuovi a destinazione o che a parità di età hanno stessa dimensione</a:t>
            </a:r>
          </a:p>
          <a:p>
            <a:pPr lvl="3"/>
            <a:r>
              <a:rPr lang="en-US" dirty="0"/>
              <a:t>-c salta i file che a destinazione hanno lo stesso checksum</a:t>
            </a:r>
          </a:p>
        </p:txBody>
      </p:sp>
    </p:spTree>
    <p:extLst>
      <p:ext uri="{BB962C8B-B14F-4D97-AF65-F5344CB8AC3E}">
        <p14:creationId xmlns:p14="http://schemas.microsoft.com/office/powerpoint/2010/main" val="345079485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60B0EFB-53ED-4F35-B05D-F658EA021C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5" descr="Organizzatori di colori diversi">
            <a:extLst>
              <a:ext uri="{FF2B5EF4-FFF2-40B4-BE49-F238E27FC236}">
                <a16:creationId xmlns:a16="http://schemas.microsoft.com/office/drawing/2014/main" id="{66D18162-D4FA-570F-4102-52B08596A8A3}"/>
              </a:ext>
            </a:extLst>
          </p:cNvPr>
          <p:cNvPicPr>
            <a:picLocks noChangeAspect="1"/>
          </p:cNvPicPr>
          <p:nvPr/>
        </p:nvPicPr>
        <p:blipFill rotWithShape="1">
          <a:blip r:embed="rId2"/>
          <a:srcRect l="28792" r="28374" b="-2"/>
          <a:stretch/>
        </p:blipFill>
        <p:spPr>
          <a:xfrm>
            <a:off x="-7366" y="10"/>
            <a:ext cx="4855591" cy="6857990"/>
          </a:xfrm>
          <a:custGeom>
            <a:avLst/>
            <a:gdLst/>
            <a:ahLst/>
            <a:cxnLst/>
            <a:rect l="l" t="t" r="r" b="b"/>
            <a:pathLst>
              <a:path w="4636517" h="6858000">
                <a:moveTo>
                  <a:pt x="0" y="0"/>
                </a:moveTo>
                <a:lnTo>
                  <a:pt x="4636517" y="0"/>
                </a:lnTo>
                <a:lnTo>
                  <a:pt x="4636517" y="6858000"/>
                </a:lnTo>
                <a:lnTo>
                  <a:pt x="0" y="6858000"/>
                </a:lnTo>
                <a:close/>
              </a:path>
            </a:pathLst>
          </a:custGeom>
        </p:spPr>
      </p:pic>
      <p:sp>
        <p:nvSpPr>
          <p:cNvPr id="12" name="!!Arc">
            <a:extLst>
              <a:ext uri="{FF2B5EF4-FFF2-40B4-BE49-F238E27FC236}">
                <a16:creationId xmlns:a16="http://schemas.microsoft.com/office/drawing/2014/main" id="{835EF3DD-7D43-4A27-8967-A92FD8CC93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73531" y="407987"/>
            <a:ext cx="2987899" cy="2987899"/>
          </a:xfrm>
          <a:prstGeom prst="arc">
            <a:avLst>
              <a:gd name="adj1" fmla="val 16200000"/>
              <a:gd name="adj2" fmla="val 2563720"/>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p:cNvSpPr>
            <a:spLocks noGrp="1"/>
          </p:cNvSpPr>
          <p:nvPr>
            <p:ph type="ctrTitle"/>
          </p:nvPr>
        </p:nvSpPr>
        <p:spPr>
          <a:xfrm>
            <a:off x="5827048" y="407987"/>
            <a:ext cx="5721484" cy="1325563"/>
          </a:xfrm>
        </p:spPr>
        <p:txBody>
          <a:bodyPr>
            <a:normAutofit/>
          </a:bodyPr>
          <a:lstStyle/>
          <a:p>
            <a:r>
              <a:rPr lang="en-US" dirty="0"/>
              <a:t>Comandi utili per lavorare su file</a:t>
            </a:r>
          </a:p>
        </p:txBody>
      </p:sp>
      <p:sp>
        <p:nvSpPr>
          <p:cNvPr id="3" name="Content Placeholder"/>
          <p:cNvSpPr>
            <a:spLocks noGrp="1"/>
          </p:cNvSpPr>
          <p:nvPr>
            <p:ph idx="1"/>
          </p:nvPr>
        </p:nvSpPr>
        <p:spPr>
          <a:xfrm>
            <a:off x="5827048" y="1868487"/>
            <a:ext cx="5721484" cy="4351338"/>
          </a:xfrm>
        </p:spPr>
        <p:txBody>
          <a:bodyPr>
            <a:normAutofit/>
          </a:bodyPr>
          <a:lstStyle/>
          <a:p>
            <a:pPr lvl="0"/>
            <a:r>
              <a:rPr lang="en-US" dirty="0"/>
              <a:t>Full backup è la copia completa di ogni singolo file nel/nei filesystem oggetto del backup, ingombrante quindi difficile farlo frequentemente</a:t>
            </a:r>
          </a:p>
          <a:p>
            <a:pPr lvl="0"/>
            <a:r>
              <a:rPr lang="en-US" dirty="0"/>
              <a:t>Incremental backup è la copia dei soli file cambiati da una data di riferimento, tipicamente quella di esecuzione dell'ultimo full backup</a:t>
            </a:r>
          </a:p>
        </p:txBody>
      </p:sp>
    </p:spTree>
    <p:extLst>
      <p:ext uri="{BB962C8B-B14F-4D97-AF65-F5344CB8AC3E}">
        <p14:creationId xmlns:p14="http://schemas.microsoft.com/office/powerpoint/2010/main" val="35617864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45D489D-16E1-484D-867B-144368D74B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49A496F5-B01E-4BF8-9D1E-C4E53B6F96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2257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Arc 13">
            <a:extLst>
              <a:ext uri="{FF2B5EF4-FFF2-40B4-BE49-F238E27FC236}">
                <a16:creationId xmlns:a16="http://schemas.microsoft.com/office/drawing/2014/main" id="{6E895C8D-1379-40B8-8B1B-B6F5AEAF0A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746107">
            <a:off x="2906963" y="1348064"/>
            <a:ext cx="2987899" cy="2987899"/>
          </a:xfrm>
          <a:prstGeom prst="arc">
            <a:avLst>
              <a:gd name="adj1" fmla="val 14612914"/>
              <a:gd name="adj2" fmla="val 0"/>
            </a:avLst>
          </a:prstGeom>
          <a:ln w="127000" cap="rnd">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p:cNvSpPr>
            <a:spLocks noGrp="1"/>
          </p:cNvSpPr>
          <p:nvPr>
            <p:ph type="ctrTitle"/>
          </p:nvPr>
        </p:nvSpPr>
        <p:spPr>
          <a:xfrm>
            <a:off x="838200" y="643467"/>
            <a:ext cx="2951205" cy="5571066"/>
          </a:xfrm>
        </p:spPr>
        <p:txBody>
          <a:bodyPr>
            <a:normAutofit/>
          </a:bodyPr>
          <a:lstStyle/>
          <a:p>
            <a:r>
              <a:rPr lang="en-US">
                <a:solidFill>
                  <a:srgbClr val="FFFFFF"/>
                </a:solidFill>
              </a:rPr>
              <a:t>Comandi utili per lavorare su file</a:t>
            </a:r>
          </a:p>
        </p:txBody>
      </p:sp>
      <p:graphicFrame>
        <p:nvGraphicFramePr>
          <p:cNvPr id="6" name="Content Placeholder">
            <a:extLst>
              <a:ext uri="{FF2B5EF4-FFF2-40B4-BE49-F238E27FC236}">
                <a16:creationId xmlns:a16="http://schemas.microsoft.com/office/drawing/2014/main" id="{B8C17400-0D79-6C1D-71D7-39E6B2FF571E}"/>
              </a:ext>
            </a:extLst>
          </p:cNvPr>
          <p:cNvGraphicFramePr>
            <a:graphicFrameLocks noGrp="1"/>
          </p:cNvGraphicFramePr>
          <p:nvPr>
            <p:ph idx="1"/>
            <p:extLst>
              <p:ext uri="{D42A27DB-BD31-4B8C-83A1-F6EECF244321}">
                <p14:modId xmlns:p14="http://schemas.microsoft.com/office/powerpoint/2010/main" val="4183124989"/>
              </p:ext>
            </p:extLst>
          </p:nvPr>
        </p:nvGraphicFramePr>
        <p:xfrm>
          <a:off x="5237018" y="653693"/>
          <a:ext cx="6303729" cy="556083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3880712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0461F72-A27E-48C5-A99A-B5EEDA7456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p:cNvSpPr>
            <a:spLocks noGrp="1"/>
          </p:cNvSpPr>
          <p:nvPr>
            <p:ph type="ctrTitle"/>
          </p:nvPr>
        </p:nvSpPr>
        <p:spPr>
          <a:xfrm>
            <a:off x="1524000" y="3349167"/>
            <a:ext cx="9144000" cy="1748373"/>
          </a:xfrm>
        </p:spPr>
        <p:txBody>
          <a:bodyPr>
            <a:normAutofit/>
          </a:bodyPr>
          <a:lstStyle/>
          <a:p>
            <a:r>
              <a:rPr lang="en-US" dirty="0"/>
              <a:t>Riga di comando</a:t>
            </a:r>
          </a:p>
        </p:txBody>
      </p:sp>
      <p:pic>
        <p:nvPicPr>
          <p:cNvPr id="7" name="Graphic 6" descr="Checkmark">
            <a:extLst>
              <a:ext uri="{FF2B5EF4-FFF2-40B4-BE49-F238E27FC236}">
                <a16:creationId xmlns:a16="http://schemas.microsoft.com/office/drawing/2014/main" id="{A6C5EEB3-471D-533F-3788-0028DA30BA2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869584" y="643467"/>
            <a:ext cx="2452830" cy="2452830"/>
          </a:xfrm>
          <a:custGeom>
            <a:avLst/>
            <a:gdLst/>
            <a:ahLst/>
            <a:cxnLst/>
            <a:rect l="l" t="t" r="r" b="b"/>
            <a:pathLst>
              <a:path w="9143998" h="2473607">
                <a:moveTo>
                  <a:pt x="64634" y="0"/>
                </a:moveTo>
                <a:lnTo>
                  <a:pt x="9079363" y="0"/>
                </a:lnTo>
                <a:cubicBezTo>
                  <a:pt x="9115060" y="0"/>
                  <a:pt x="9143998" y="28938"/>
                  <a:pt x="9143998" y="64635"/>
                </a:cubicBezTo>
                <a:lnTo>
                  <a:pt x="9143998" y="2408972"/>
                </a:lnTo>
                <a:cubicBezTo>
                  <a:pt x="9143998" y="2444669"/>
                  <a:pt x="9115060" y="2473607"/>
                  <a:pt x="9079363" y="2473607"/>
                </a:cubicBezTo>
                <a:lnTo>
                  <a:pt x="64634" y="2473607"/>
                </a:lnTo>
                <a:cubicBezTo>
                  <a:pt x="46786" y="2473607"/>
                  <a:pt x="30627" y="2466373"/>
                  <a:pt x="18930" y="2454676"/>
                </a:cubicBezTo>
                <a:lnTo>
                  <a:pt x="0" y="2408974"/>
                </a:lnTo>
                <a:lnTo>
                  <a:pt x="0" y="64633"/>
                </a:lnTo>
                <a:lnTo>
                  <a:pt x="18930" y="18931"/>
                </a:lnTo>
                <a:cubicBezTo>
                  <a:pt x="30627" y="7235"/>
                  <a:pt x="46786" y="0"/>
                  <a:pt x="64634" y="0"/>
                </a:cubicBezTo>
                <a:close/>
              </a:path>
            </a:pathLst>
          </a:custGeom>
        </p:spPr>
      </p:pic>
      <p:sp>
        <p:nvSpPr>
          <p:cNvPr id="12" name="Oval 11">
            <a:extLst>
              <a:ext uri="{FF2B5EF4-FFF2-40B4-BE49-F238E27FC236}">
                <a16:creationId xmlns:a16="http://schemas.microsoft.com/office/drawing/2014/main" id="{DF382E8D-312B-4792-A211-0BDE37F6F5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65562" y="2623216"/>
            <a:ext cx="546100" cy="5461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B9BD5"/>
              </a:solidFill>
              <a:effectLst/>
              <a:uLnTx/>
              <a:uFillTx/>
              <a:latin typeface="Calibri" panose="020F0502020204030204"/>
              <a:ea typeface="+mn-ea"/>
              <a:cs typeface="+mn-cs"/>
            </a:endParaRPr>
          </a:p>
        </p:txBody>
      </p:sp>
      <p:sp>
        <p:nvSpPr>
          <p:cNvPr id="14" name="Arc 13">
            <a:extLst>
              <a:ext uri="{FF2B5EF4-FFF2-40B4-BE49-F238E27FC236}">
                <a16:creationId xmlns:a16="http://schemas.microsoft.com/office/drawing/2014/main" id="{036F9B07-02BE-4BD5-BA9D-E91B8A456B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38539" y="361268"/>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9834828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45D489D-16E1-484D-867B-144368D74B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49A496F5-B01E-4BF8-9D1E-C4E53B6F96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2257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Arc 13">
            <a:extLst>
              <a:ext uri="{FF2B5EF4-FFF2-40B4-BE49-F238E27FC236}">
                <a16:creationId xmlns:a16="http://schemas.microsoft.com/office/drawing/2014/main" id="{6E895C8D-1379-40B8-8B1B-B6F5AEAF0A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746107">
            <a:off x="2906963" y="1348064"/>
            <a:ext cx="2987899" cy="2987899"/>
          </a:xfrm>
          <a:prstGeom prst="arc">
            <a:avLst>
              <a:gd name="adj1" fmla="val 14612914"/>
              <a:gd name="adj2" fmla="val 0"/>
            </a:avLst>
          </a:prstGeom>
          <a:ln w="127000" cap="rnd">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p:cNvSpPr>
            <a:spLocks noGrp="1"/>
          </p:cNvSpPr>
          <p:nvPr>
            <p:ph type="ctrTitle"/>
          </p:nvPr>
        </p:nvSpPr>
        <p:spPr>
          <a:xfrm>
            <a:off x="838200" y="643467"/>
            <a:ext cx="2951205" cy="5571066"/>
          </a:xfrm>
        </p:spPr>
        <p:txBody>
          <a:bodyPr>
            <a:normAutofit/>
          </a:bodyPr>
          <a:lstStyle/>
          <a:p>
            <a:r>
              <a:rPr lang="en-US">
                <a:solidFill>
                  <a:srgbClr val="FFFFFF"/>
                </a:solidFill>
              </a:rPr>
              <a:t>Prontuario riga di comando</a:t>
            </a:r>
          </a:p>
        </p:txBody>
      </p:sp>
      <p:graphicFrame>
        <p:nvGraphicFramePr>
          <p:cNvPr id="6" name="Content Placeholder">
            <a:extLst>
              <a:ext uri="{FF2B5EF4-FFF2-40B4-BE49-F238E27FC236}">
                <a16:creationId xmlns:a16="http://schemas.microsoft.com/office/drawing/2014/main" id="{BC7BE055-EC63-2D11-0CB8-CCD9FB4F5568}"/>
              </a:ext>
            </a:extLst>
          </p:cNvPr>
          <p:cNvGraphicFramePr>
            <a:graphicFrameLocks noGrp="1"/>
          </p:cNvGraphicFramePr>
          <p:nvPr>
            <p:ph idx="1"/>
            <p:extLst>
              <p:ext uri="{D42A27DB-BD31-4B8C-83A1-F6EECF244321}">
                <p14:modId xmlns:p14="http://schemas.microsoft.com/office/powerpoint/2010/main" val="1618553675"/>
              </p:ext>
            </p:extLst>
          </p:nvPr>
        </p:nvGraphicFramePr>
        <p:xfrm>
          <a:off x="5237018" y="653693"/>
          <a:ext cx="6303729" cy="556083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8595396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60B0EFB-53ED-4F35-B05D-F658EA021C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5" descr="Script del computer su uno schermo">
            <a:extLst>
              <a:ext uri="{FF2B5EF4-FFF2-40B4-BE49-F238E27FC236}">
                <a16:creationId xmlns:a16="http://schemas.microsoft.com/office/drawing/2014/main" id="{906593BE-5375-3C7E-6C4F-44DFF8E5AD6F}"/>
              </a:ext>
            </a:extLst>
          </p:cNvPr>
          <p:cNvPicPr>
            <a:picLocks noChangeAspect="1"/>
          </p:cNvPicPr>
          <p:nvPr/>
        </p:nvPicPr>
        <p:blipFill rotWithShape="1">
          <a:blip r:embed="rId2"/>
          <a:srcRect l="7914" r="44895" b="-3"/>
          <a:stretch/>
        </p:blipFill>
        <p:spPr>
          <a:xfrm>
            <a:off x="-7366" y="10"/>
            <a:ext cx="4855591" cy="6857990"/>
          </a:xfrm>
          <a:custGeom>
            <a:avLst/>
            <a:gdLst/>
            <a:ahLst/>
            <a:cxnLst/>
            <a:rect l="l" t="t" r="r" b="b"/>
            <a:pathLst>
              <a:path w="4636517" h="6858000">
                <a:moveTo>
                  <a:pt x="0" y="0"/>
                </a:moveTo>
                <a:lnTo>
                  <a:pt x="4636517" y="0"/>
                </a:lnTo>
                <a:lnTo>
                  <a:pt x="4636517" y="6858000"/>
                </a:lnTo>
                <a:lnTo>
                  <a:pt x="0" y="6858000"/>
                </a:lnTo>
                <a:close/>
              </a:path>
            </a:pathLst>
          </a:custGeom>
        </p:spPr>
      </p:pic>
      <p:sp>
        <p:nvSpPr>
          <p:cNvPr id="12" name="!!Arc">
            <a:extLst>
              <a:ext uri="{FF2B5EF4-FFF2-40B4-BE49-F238E27FC236}">
                <a16:creationId xmlns:a16="http://schemas.microsoft.com/office/drawing/2014/main" id="{835EF3DD-7D43-4A27-8967-A92FD8CC93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73531" y="407987"/>
            <a:ext cx="2987899" cy="2987899"/>
          </a:xfrm>
          <a:prstGeom prst="arc">
            <a:avLst>
              <a:gd name="adj1" fmla="val 16200000"/>
              <a:gd name="adj2" fmla="val 2563720"/>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p:cNvSpPr>
            <a:spLocks noGrp="1"/>
          </p:cNvSpPr>
          <p:nvPr>
            <p:ph type="ctrTitle"/>
          </p:nvPr>
        </p:nvSpPr>
        <p:spPr>
          <a:xfrm>
            <a:off x="5827048" y="407987"/>
            <a:ext cx="5721484" cy="1325563"/>
          </a:xfrm>
        </p:spPr>
        <p:txBody>
          <a:bodyPr>
            <a:normAutofit/>
          </a:bodyPr>
          <a:lstStyle/>
          <a:p>
            <a:r>
              <a:rPr lang="en-US" dirty="0"/>
              <a:t>Prontuario riga di comando</a:t>
            </a:r>
          </a:p>
        </p:txBody>
      </p:sp>
      <p:sp>
        <p:nvSpPr>
          <p:cNvPr id="3" name="Content Placeholder"/>
          <p:cNvSpPr>
            <a:spLocks noGrp="1"/>
          </p:cNvSpPr>
          <p:nvPr>
            <p:ph idx="1"/>
          </p:nvPr>
        </p:nvSpPr>
        <p:spPr>
          <a:xfrm>
            <a:off x="5827048" y="1868487"/>
            <a:ext cx="5721484" cy="4351338"/>
          </a:xfrm>
        </p:spPr>
        <p:txBody>
          <a:bodyPr>
            <a:normAutofit/>
          </a:bodyPr>
          <a:lstStyle/>
          <a:p>
            <a:pPr lvl="0"/>
            <a:r>
              <a:rPr lang="en-US" dirty="0"/>
              <a:t>Keyword</a:t>
            </a:r>
          </a:p>
          <a:p>
            <a:pPr lvl="0"/>
            <a:r>
              <a:rPr lang="en-US" dirty="0"/>
              <a:t>Builtin</a:t>
            </a:r>
          </a:p>
          <a:p>
            <a:pPr lvl="0"/>
            <a:r>
              <a:rPr lang="en-US" dirty="0"/>
              <a:t>Comandi esterni</a:t>
            </a:r>
          </a:p>
          <a:p>
            <a:pPr lvl="0"/>
            <a:r>
              <a:rPr lang="en-US" dirty="0"/>
              <a:t>Alias</a:t>
            </a:r>
          </a:p>
          <a:p>
            <a:pPr lvl="0"/>
            <a:r>
              <a:rPr lang="en-US" dirty="0"/>
              <a:t>Funzioni</a:t>
            </a:r>
          </a:p>
        </p:txBody>
      </p:sp>
    </p:spTree>
    <p:extLst>
      <p:ext uri="{BB962C8B-B14F-4D97-AF65-F5344CB8AC3E}">
        <p14:creationId xmlns:p14="http://schemas.microsoft.com/office/powerpoint/2010/main" val="384124798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45D489D-16E1-484D-867B-144368D74B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49A496F5-B01E-4BF8-9D1E-C4E53B6F96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2257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Arc 13">
            <a:extLst>
              <a:ext uri="{FF2B5EF4-FFF2-40B4-BE49-F238E27FC236}">
                <a16:creationId xmlns:a16="http://schemas.microsoft.com/office/drawing/2014/main" id="{6E895C8D-1379-40B8-8B1B-B6F5AEAF0A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746107">
            <a:off x="2906963" y="1348064"/>
            <a:ext cx="2987899" cy="2987899"/>
          </a:xfrm>
          <a:prstGeom prst="arc">
            <a:avLst>
              <a:gd name="adj1" fmla="val 14612914"/>
              <a:gd name="adj2" fmla="val 0"/>
            </a:avLst>
          </a:prstGeom>
          <a:ln w="127000" cap="rnd">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p:cNvSpPr>
            <a:spLocks noGrp="1"/>
          </p:cNvSpPr>
          <p:nvPr>
            <p:ph type="ctrTitle"/>
          </p:nvPr>
        </p:nvSpPr>
        <p:spPr>
          <a:xfrm>
            <a:off x="838200" y="643467"/>
            <a:ext cx="2951205" cy="5571066"/>
          </a:xfrm>
        </p:spPr>
        <p:txBody>
          <a:bodyPr>
            <a:normAutofit/>
          </a:bodyPr>
          <a:lstStyle/>
          <a:p>
            <a:r>
              <a:rPr lang="en-US">
                <a:solidFill>
                  <a:srgbClr val="FFFFFF"/>
                </a:solidFill>
              </a:rPr>
              <a:t>Prontuario riga di comando</a:t>
            </a:r>
          </a:p>
        </p:txBody>
      </p:sp>
      <p:graphicFrame>
        <p:nvGraphicFramePr>
          <p:cNvPr id="6" name="Content Placeholder">
            <a:extLst>
              <a:ext uri="{FF2B5EF4-FFF2-40B4-BE49-F238E27FC236}">
                <a16:creationId xmlns:a16="http://schemas.microsoft.com/office/drawing/2014/main" id="{79F462A1-18A1-5BD8-F8A9-4A27CB017026}"/>
              </a:ext>
            </a:extLst>
          </p:cNvPr>
          <p:cNvGraphicFramePr>
            <a:graphicFrameLocks noGrp="1"/>
          </p:cNvGraphicFramePr>
          <p:nvPr>
            <p:ph idx="1"/>
            <p:extLst>
              <p:ext uri="{D42A27DB-BD31-4B8C-83A1-F6EECF244321}">
                <p14:modId xmlns:p14="http://schemas.microsoft.com/office/powerpoint/2010/main" val="2018546669"/>
              </p:ext>
            </p:extLst>
          </p:nvPr>
        </p:nvGraphicFramePr>
        <p:xfrm>
          <a:off x="5237018" y="653693"/>
          <a:ext cx="6303729" cy="556083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3399500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60B0EFB-53ED-4F35-B05D-F658EA021C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5" descr="Tabellone analogico con informazioni sui voli">
            <a:extLst>
              <a:ext uri="{FF2B5EF4-FFF2-40B4-BE49-F238E27FC236}">
                <a16:creationId xmlns:a16="http://schemas.microsoft.com/office/drawing/2014/main" id="{D1A90DCA-0007-FDFD-E82D-920215B8BD8C}"/>
              </a:ext>
            </a:extLst>
          </p:cNvPr>
          <p:cNvPicPr>
            <a:picLocks noChangeAspect="1"/>
          </p:cNvPicPr>
          <p:nvPr/>
        </p:nvPicPr>
        <p:blipFill rotWithShape="1">
          <a:blip r:embed="rId2"/>
          <a:srcRect l="19967" r="32841" b="-3"/>
          <a:stretch/>
        </p:blipFill>
        <p:spPr>
          <a:xfrm>
            <a:off x="-7366" y="10"/>
            <a:ext cx="4855591" cy="6857990"/>
          </a:xfrm>
          <a:custGeom>
            <a:avLst/>
            <a:gdLst/>
            <a:ahLst/>
            <a:cxnLst/>
            <a:rect l="l" t="t" r="r" b="b"/>
            <a:pathLst>
              <a:path w="4636517" h="6858000">
                <a:moveTo>
                  <a:pt x="0" y="0"/>
                </a:moveTo>
                <a:lnTo>
                  <a:pt x="4636517" y="0"/>
                </a:lnTo>
                <a:lnTo>
                  <a:pt x="4636517" y="6858000"/>
                </a:lnTo>
                <a:lnTo>
                  <a:pt x="0" y="6858000"/>
                </a:lnTo>
                <a:close/>
              </a:path>
            </a:pathLst>
          </a:custGeom>
        </p:spPr>
      </p:pic>
      <p:sp>
        <p:nvSpPr>
          <p:cNvPr id="12" name="!!Arc">
            <a:extLst>
              <a:ext uri="{FF2B5EF4-FFF2-40B4-BE49-F238E27FC236}">
                <a16:creationId xmlns:a16="http://schemas.microsoft.com/office/drawing/2014/main" id="{835EF3DD-7D43-4A27-8967-A92FD8CC93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73531" y="407987"/>
            <a:ext cx="2987899" cy="2987899"/>
          </a:xfrm>
          <a:prstGeom prst="arc">
            <a:avLst>
              <a:gd name="adj1" fmla="val 16200000"/>
              <a:gd name="adj2" fmla="val 2563720"/>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p:cNvSpPr>
            <a:spLocks noGrp="1"/>
          </p:cNvSpPr>
          <p:nvPr>
            <p:ph type="ctrTitle"/>
          </p:nvPr>
        </p:nvSpPr>
        <p:spPr>
          <a:xfrm>
            <a:off x="5827048" y="407987"/>
            <a:ext cx="5721484" cy="1325563"/>
          </a:xfrm>
        </p:spPr>
        <p:txBody>
          <a:bodyPr>
            <a:normAutofit/>
          </a:bodyPr>
          <a:lstStyle/>
          <a:p>
            <a:r>
              <a:rPr lang="en-US" dirty="0"/>
              <a:t>Prontuario riga di comando</a:t>
            </a:r>
          </a:p>
        </p:txBody>
      </p:sp>
      <p:sp>
        <p:nvSpPr>
          <p:cNvPr id="3" name="Content Placeholder"/>
          <p:cNvSpPr>
            <a:spLocks noGrp="1"/>
          </p:cNvSpPr>
          <p:nvPr>
            <p:ph idx="1"/>
          </p:nvPr>
        </p:nvSpPr>
        <p:spPr>
          <a:xfrm>
            <a:off x="5827048" y="1868487"/>
            <a:ext cx="5721484" cy="4351338"/>
          </a:xfrm>
        </p:spPr>
        <p:txBody>
          <a:bodyPr>
            <a:normAutofit/>
          </a:bodyPr>
          <a:lstStyle/>
          <a:p>
            <a:pPr lvl="0"/>
            <a:r>
              <a:rPr lang="en-US" dirty="0"/>
              <a:t>assoluto usr/local/bin/top</a:t>
            </a:r>
          </a:p>
          <a:p>
            <a:pPr lvl="0"/>
            <a:r>
              <a:rPr lang="en-US" dirty="0"/>
              <a:t>relativo ./mycommand</a:t>
            </a:r>
          </a:p>
        </p:txBody>
      </p:sp>
    </p:spTree>
    <p:extLst>
      <p:ext uri="{BB962C8B-B14F-4D97-AF65-F5344CB8AC3E}">
        <p14:creationId xmlns:p14="http://schemas.microsoft.com/office/powerpoint/2010/main" val="184454328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60B0EFB-53ED-4F35-B05D-F658EA021C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5" descr="Organizzatori di colori diversi">
            <a:extLst>
              <a:ext uri="{FF2B5EF4-FFF2-40B4-BE49-F238E27FC236}">
                <a16:creationId xmlns:a16="http://schemas.microsoft.com/office/drawing/2014/main" id="{463683C3-330C-2109-3FD4-A1B22FD9EB7F}"/>
              </a:ext>
            </a:extLst>
          </p:cNvPr>
          <p:cNvPicPr>
            <a:picLocks noChangeAspect="1"/>
          </p:cNvPicPr>
          <p:nvPr/>
        </p:nvPicPr>
        <p:blipFill rotWithShape="1">
          <a:blip r:embed="rId2"/>
          <a:srcRect l="28792" r="28374" b="-2"/>
          <a:stretch/>
        </p:blipFill>
        <p:spPr>
          <a:xfrm>
            <a:off x="-7366" y="10"/>
            <a:ext cx="4855591" cy="6857990"/>
          </a:xfrm>
          <a:custGeom>
            <a:avLst/>
            <a:gdLst/>
            <a:ahLst/>
            <a:cxnLst/>
            <a:rect l="l" t="t" r="r" b="b"/>
            <a:pathLst>
              <a:path w="4636517" h="6858000">
                <a:moveTo>
                  <a:pt x="0" y="0"/>
                </a:moveTo>
                <a:lnTo>
                  <a:pt x="4636517" y="0"/>
                </a:lnTo>
                <a:lnTo>
                  <a:pt x="4636517" y="6858000"/>
                </a:lnTo>
                <a:lnTo>
                  <a:pt x="0" y="6858000"/>
                </a:lnTo>
                <a:close/>
              </a:path>
            </a:pathLst>
          </a:custGeom>
        </p:spPr>
      </p:pic>
      <p:sp>
        <p:nvSpPr>
          <p:cNvPr id="12" name="!!Arc">
            <a:extLst>
              <a:ext uri="{FF2B5EF4-FFF2-40B4-BE49-F238E27FC236}">
                <a16:creationId xmlns:a16="http://schemas.microsoft.com/office/drawing/2014/main" id="{835EF3DD-7D43-4A27-8967-A92FD8CC93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73531" y="407987"/>
            <a:ext cx="2987899" cy="2987899"/>
          </a:xfrm>
          <a:prstGeom prst="arc">
            <a:avLst>
              <a:gd name="adj1" fmla="val 16200000"/>
              <a:gd name="adj2" fmla="val 2563720"/>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p:cNvSpPr>
            <a:spLocks noGrp="1"/>
          </p:cNvSpPr>
          <p:nvPr>
            <p:ph type="ctrTitle"/>
          </p:nvPr>
        </p:nvSpPr>
        <p:spPr>
          <a:xfrm>
            <a:off x="5827048" y="407987"/>
            <a:ext cx="5721484" cy="1325563"/>
          </a:xfrm>
        </p:spPr>
        <p:txBody>
          <a:bodyPr>
            <a:normAutofit/>
          </a:bodyPr>
          <a:lstStyle/>
          <a:p>
            <a:r>
              <a:rPr lang="en-US" dirty="0"/>
              <a:t>Prontuario riga di comando</a:t>
            </a:r>
          </a:p>
        </p:txBody>
      </p:sp>
      <p:sp>
        <p:nvSpPr>
          <p:cNvPr id="3" name="Content Placeholder"/>
          <p:cNvSpPr>
            <a:spLocks noGrp="1"/>
          </p:cNvSpPr>
          <p:nvPr>
            <p:ph idx="1"/>
          </p:nvPr>
        </p:nvSpPr>
        <p:spPr>
          <a:xfrm>
            <a:off x="5827048" y="1868487"/>
            <a:ext cx="5721484" cy="4351338"/>
          </a:xfrm>
        </p:spPr>
        <p:txBody>
          <a:bodyPr>
            <a:normAutofit/>
          </a:bodyPr>
          <a:lstStyle/>
          <a:p>
            <a:pPr lvl="0"/>
            <a:r>
              <a:rPr lang="en-US" sz="1500" dirty="0"/>
              <a:t>man pages: si invoca con man &lt;nomepagina&gt;, ogni applicazione installa pagine di manuale, raggruppate in sezioni</a:t>
            </a:r>
          </a:p>
          <a:p>
            <a:pPr lvl="1"/>
            <a:r>
              <a:rPr lang="en-US" sz="1500" dirty="0"/>
              <a:t>User commands</a:t>
            </a:r>
          </a:p>
          <a:p>
            <a:pPr lvl="1"/>
            <a:r>
              <a:rPr lang="en-US" sz="1500" dirty="0"/>
              <a:t>System calls</a:t>
            </a:r>
          </a:p>
          <a:p>
            <a:pPr lvl="1"/>
            <a:r>
              <a:rPr lang="en-US" sz="1500" dirty="0"/>
              <a:t>Funzioni di libreria</a:t>
            </a:r>
          </a:p>
          <a:p>
            <a:pPr lvl="1"/>
            <a:r>
              <a:rPr lang="en-US" sz="1500" dirty="0"/>
              <a:t>File speciali</a:t>
            </a:r>
          </a:p>
          <a:p>
            <a:pPr lvl="1"/>
            <a:r>
              <a:rPr lang="en-US" sz="1500" dirty="0"/>
              <a:t>Formati dei file, protocolli, relative strutture in C</a:t>
            </a:r>
          </a:p>
          <a:p>
            <a:pPr lvl="1"/>
            <a:r>
              <a:rPr lang="en-US" sz="1500" dirty="0"/>
              <a:t>Giochi</a:t>
            </a:r>
          </a:p>
          <a:p>
            <a:pPr lvl="1"/>
            <a:r>
              <a:rPr lang="en-US" sz="1500" dirty="0"/>
              <a:t>Varie: macro, header, filesystem</a:t>
            </a:r>
          </a:p>
          <a:p>
            <a:pPr lvl="1"/>
            <a:r>
              <a:rPr lang="en-US" sz="1500" dirty="0"/>
              <a:t>Comandi di amministrazione solo per root</a:t>
            </a:r>
          </a:p>
          <a:p>
            <a:pPr lvl="1"/>
            <a:r>
              <a:rPr lang="en-US" sz="1500" dirty="0"/>
              <a:t>man -a &lt;comando&gt; : cerca in tutte le sezioni</a:t>
            </a:r>
          </a:p>
        </p:txBody>
      </p:sp>
    </p:spTree>
    <p:extLst>
      <p:ext uri="{BB962C8B-B14F-4D97-AF65-F5344CB8AC3E}">
        <p14:creationId xmlns:p14="http://schemas.microsoft.com/office/powerpoint/2010/main" val="10984890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60B0EFB-53ED-4F35-B05D-F658EA021C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5" descr="Cartelline">
            <a:extLst>
              <a:ext uri="{FF2B5EF4-FFF2-40B4-BE49-F238E27FC236}">
                <a16:creationId xmlns:a16="http://schemas.microsoft.com/office/drawing/2014/main" id="{9E049CE4-86EA-6068-9A34-365E82158419}"/>
              </a:ext>
            </a:extLst>
          </p:cNvPr>
          <p:cNvPicPr>
            <a:picLocks noChangeAspect="1"/>
          </p:cNvPicPr>
          <p:nvPr/>
        </p:nvPicPr>
        <p:blipFill rotWithShape="1">
          <a:blip r:embed="rId2"/>
          <a:srcRect l="17250" r="35492" b="4"/>
          <a:stretch/>
        </p:blipFill>
        <p:spPr>
          <a:xfrm>
            <a:off x="-7366" y="10"/>
            <a:ext cx="4855591" cy="6857990"/>
          </a:xfrm>
          <a:custGeom>
            <a:avLst/>
            <a:gdLst/>
            <a:ahLst/>
            <a:cxnLst/>
            <a:rect l="l" t="t" r="r" b="b"/>
            <a:pathLst>
              <a:path w="4636517" h="6858000">
                <a:moveTo>
                  <a:pt x="0" y="0"/>
                </a:moveTo>
                <a:lnTo>
                  <a:pt x="4636517" y="0"/>
                </a:lnTo>
                <a:lnTo>
                  <a:pt x="4636517" y="6858000"/>
                </a:lnTo>
                <a:lnTo>
                  <a:pt x="0" y="6858000"/>
                </a:lnTo>
                <a:close/>
              </a:path>
            </a:pathLst>
          </a:custGeom>
        </p:spPr>
      </p:pic>
      <p:sp>
        <p:nvSpPr>
          <p:cNvPr id="12" name="!!Arc">
            <a:extLst>
              <a:ext uri="{FF2B5EF4-FFF2-40B4-BE49-F238E27FC236}">
                <a16:creationId xmlns:a16="http://schemas.microsoft.com/office/drawing/2014/main" id="{835EF3DD-7D43-4A27-8967-A92FD8CC93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73531" y="407987"/>
            <a:ext cx="2987899" cy="2987899"/>
          </a:xfrm>
          <a:prstGeom prst="arc">
            <a:avLst>
              <a:gd name="adj1" fmla="val 16200000"/>
              <a:gd name="adj2" fmla="val 2563720"/>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p:cNvSpPr>
            <a:spLocks noGrp="1"/>
          </p:cNvSpPr>
          <p:nvPr>
            <p:ph type="ctrTitle"/>
          </p:nvPr>
        </p:nvSpPr>
        <p:spPr>
          <a:xfrm>
            <a:off x="5827048" y="407987"/>
            <a:ext cx="5721484" cy="1325563"/>
          </a:xfrm>
        </p:spPr>
        <p:txBody>
          <a:bodyPr>
            <a:normAutofit/>
          </a:bodyPr>
          <a:lstStyle/>
          <a:p>
            <a:r>
              <a:rPr lang="en-US" dirty="0"/>
              <a:t>Il sistema di storage</a:t>
            </a:r>
          </a:p>
        </p:txBody>
      </p:sp>
      <p:sp>
        <p:nvSpPr>
          <p:cNvPr id="3" name="Content Placeholder"/>
          <p:cNvSpPr>
            <a:spLocks noGrp="1"/>
          </p:cNvSpPr>
          <p:nvPr>
            <p:ph idx="1"/>
          </p:nvPr>
        </p:nvSpPr>
        <p:spPr>
          <a:xfrm>
            <a:off x="5827048" y="1868487"/>
            <a:ext cx="5721484" cy="4351338"/>
          </a:xfrm>
        </p:spPr>
        <p:txBody>
          <a:bodyPr>
            <a:normAutofit/>
          </a:bodyPr>
          <a:lstStyle/>
          <a:p>
            <a:pPr lvl="0"/>
            <a:r>
              <a:rPr lang="en-US" dirty="0"/>
              <a:t>Formattazione: creazione del filesystem per organizzare lo spazio in modo comprensibile</a:t>
            </a:r>
          </a:p>
        </p:txBody>
      </p:sp>
    </p:spTree>
    <p:extLst>
      <p:ext uri="{BB962C8B-B14F-4D97-AF65-F5344CB8AC3E}">
        <p14:creationId xmlns:p14="http://schemas.microsoft.com/office/powerpoint/2010/main" val="947487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60B0EFB-53ED-4F35-B05D-F658EA021C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5" descr="Primo piano di pagine di un libro">
            <a:extLst>
              <a:ext uri="{FF2B5EF4-FFF2-40B4-BE49-F238E27FC236}">
                <a16:creationId xmlns:a16="http://schemas.microsoft.com/office/drawing/2014/main" id="{701CB0CE-B12B-FF82-4B41-D53856C0DB89}"/>
              </a:ext>
            </a:extLst>
          </p:cNvPr>
          <p:cNvPicPr>
            <a:picLocks noChangeAspect="1"/>
          </p:cNvPicPr>
          <p:nvPr/>
        </p:nvPicPr>
        <p:blipFill rotWithShape="1">
          <a:blip r:embed="rId2"/>
          <a:srcRect l="33195" r="13706" b="4"/>
          <a:stretch/>
        </p:blipFill>
        <p:spPr>
          <a:xfrm>
            <a:off x="-7366" y="10"/>
            <a:ext cx="4855591" cy="6857990"/>
          </a:xfrm>
          <a:custGeom>
            <a:avLst/>
            <a:gdLst/>
            <a:ahLst/>
            <a:cxnLst/>
            <a:rect l="l" t="t" r="r" b="b"/>
            <a:pathLst>
              <a:path w="4636517" h="6858000">
                <a:moveTo>
                  <a:pt x="0" y="0"/>
                </a:moveTo>
                <a:lnTo>
                  <a:pt x="4636517" y="0"/>
                </a:lnTo>
                <a:lnTo>
                  <a:pt x="4636517" y="6858000"/>
                </a:lnTo>
                <a:lnTo>
                  <a:pt x="0" y="6858000"/>
                </a:lnTo>
                <a:close/>
              </a:path>
            </a:pathLst>
          </a:custGeom>
        </p:spPr>
      </p:pic>
      <p:sp>
        <p:nvSpPr>
          <p:cNvPr id="12" name="!!Arc">
            <a:extLst>
              <a:ext uri="{FF2B5EF4-FFF2-40B4-BE49-F238E27FC236}">
                <a16:creationId xmlns:a16="http://schemas.microsoft.com/office/drawing/2014/main" id="{835EF3DD-7D43-4A27-8967-A92FD8CC93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73531" y="407987"/>
            <a:ext cx="2987899" cy="2987899"/>
          </a:xfrm>
          <a:prstGeom prst="arc">
            <a:avLst>
              <a:gd name="adj1" fmla="val 16200000"/>
              <a:gd name="adj2" fmla="val 2563720"/>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p:cNvSpPr>
            <a:spLocks noGrp="1"/>
          </p:cNvSpPr>
          <p:nvPr>
            <p:ph type="ctrTitle"/>
          </p:nvPr>
        </p:nvSpPr>
        <p:spPr>
          <a:xfrm>
            <a:off x="5827048" y="407987"/>
            <a:ext cx="5721484" cy="1325563"/>
          </a:xfrm>
        </p:spPr>
        <p:txBody>
          <a:bodyPr>
            <a:normAutofit/>
          </a:bodyPr>
          <a:lstStyle/>
          <a:p>
            <a:r>
              <a:rPr lang="en-US" dirty="0"/>
              <a:t>Prontuario riga di comando</a:t>
            </a:r>
          </a:p>
        </p:txBody>
      </p:sp>
      <p:sp>
        <p:nvSpPr>
          <p:cNvPr id="3" name="Content Placeholder"/>
          <p:cNvSpPr>
            <a:spLocks noGrp="1"/>
          </p:cNvSpPr>
          <p:nvPr>
            <p:ph idx="1"/>
          </p:nvPr>
        </p:nvSpPr>
        <p:spPr>
          <a:xfrm>
            <a:off x="5827048" y="1868487"/>
            <a:ext cx="5721484" cy="4351338"/>
          </a:xfrm>
        </p:spPr>
        <p:txBody>
          <a:bodyPr>
            <a:normAutofit/>
          </a:bodyPr>
          <a:lstStyle/>
          <a:p>
            <a:pPr lvl="0"/>
            <a:r>
              <a:rPr lang="en-US" sz="1300" dirty="0"/>
              <a:t>man pages: si invoca con man &lt;nomepagina&gt;, ogni applicazione installa pagine di manuale, raggruppate in sezioni</a:t>
            </a:r>
          </a:p>
          <a:p>
            <a:pPr lvl="1"/>
            <a:r>
              <a:rPr lang="en-US" sz="1300" dirty="0"/>
              <a:t>man &lt;sez&gt; &lt;comando&gt; : cerca in una sezione</a:t>
            </a:r>
          </a:p>
          <a:p>
            <a:pPr lvl="1"/>
            <a:r>
              <a:rPr lang="en-US" sz="1300" dirty="0"/>
              <a:t>man -k &lt;keyword&gt;: cerca tutte le pagine attinenti alla parola chiave</a:t>
            </a:r>
          </a:p>
          <a:p>
            <a:pPr lvl="0"/>
            <a:r>
              <a:rPr lang="en-US" sz="1300" dirty="0"/>
              <a:t>i builtin bash non hanno man page, si possono avere info sommarie con help &lt;builtin&gt; o in particolare nella man page bash</a:t>
            </a:r>
          </a:p>
          <a:p>
            <a:pPr lvl="0"/>
            <a:r>
              <a:rPr lang="en-US" sz="1300" dirty="0"/>
              <a:t>info files: si leggono con il comando info, a metà strada tra man page e ipertesto</a:t>
            </a:r>
          </a:p>
          <a:p>
            <a:pPr lvl="0"/>
            <a:r>
              <a:rPr lang="en-US" sz="1300" dirty="0"/>
              <a:t>HOWTO: si trovano in /usr/ /doc/HOWTO, utili per la risoluzione di problemi pratici</a:t>
            </a:r>
          </a:p>
          <a:p>
            <a:pPr lvl="0"/>
            <a:r>
              <a:rPr lang="en-US" sz="1300" dirty="0"/>
              <a:t>On-line: molte risorse, in particolare tldp.org The Linux Documentation Project</a:t>
            </a:r>
          </a:p>
        </p:txBody>
      </p:sp>
    </p:spTree>
    <p:extLst>
      <p:ext uri="{BB962C8B-B14F-4D97-AF65-F5344CB8AC3E}">
        <p14:creationId xmlns:p14="http://schemas.microsoft.com/office/powerpoint/2010/main" val="4292068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60B0EFB-53ED-4F35-B05D-F658EA021C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5" descr="Primo piano di una tastiera">
            <a:extLst>
              <a:ext uri="{FF2B5EF4-FFF2-40B4-BE49-F238E27FC236}">
                <a16:creationId xmlns:a16="http://schemas.microsoft.com/office/drawing/2014/main" id="{AE2D932D-DC5D-022A-A6BD-FA91111D67B5}"/>
              </a:ext>
            </a:extLst>
          </p:cNvPr>
          <p:cNvPicPr>
            <a:picLocks noChangeAspect="1"/>
          </p:cNvPicPr>
          <p:nvPr/>
        </p:nvPicPr>
        <p:blipFill rotWithShape="1">
          <a:blip r:embed="rId2"/>
          <a:srcRect l="21136" r="33023" b="1"/>
          <a:stretch/>
        </p:blipFill>
        <p:spPr>
          <a:xfrm>
            <a:off x="-7366" y="10"/>
            <a:ext cx="4855591" cy="6857990"/>
          </a:xfrm>
          <a:custGeom>
            <a:avLst/>
            <a:gdLst/>
            <a:ahLst/>
            <a:cxnLst/>
            <a:rect l="l" t="t" r="r" b="b"/>
            <a:pathLst>
              <a:path w="4636517" h="6858000">
                <a:moveTo>
                  <a:pt x="0" y="0"/>
                </a:moveTo>
                <a:lnTo>
                  <a:pt x="4636517" y="0"/>
                </a:lnTo>
                <a:lnTo>
                  <a:pt x="4636517" y="6858000"/>
                </a:lnTo>
                <a:lnTo>
                  <a:pt x="0" y="6858000"/>
                </a:lnTo>
                <a:close/>
              </a:path>
            </a:pathLst>
          </a:custGeom>
        </p:spPr>
      </p:pic>
      <p:sp>
        <p:nvSpPr>
          <p:cNvPr id="12" name="!!Arc">
            <a:extLst>
              <a:ext uri="{FF2B5EF4-FFF2-40B4-BE49-F238E27FC236}">
                <a16:creationId xmlns:a16="http://schemas.microsoft.com/office/drawing/2014/main" id="{835EF3DD-7D43-4A27-8967-A92FD8CC93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73531" y="407987"/>
            <a:ext cx="2987899" cy="2987899"/>
          </a:xfrm>
          <a:prstGeom prst="arc">
            <a:avLst>
              <a:gd name="adj1" fmla="val 16200000"/>
              <a:gd name="adj2" fmla="val 2563720"/>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p:cNvSpPr>
            <a:spLocks noGrp="1"/>
          </p:cNvSpPr>
          <p:nvPr>
            <p:ph type="ctrTitle"/>
          </p:nvPr>
        </p:nvSpPr>
        <p:spPr>
          <a:xfrm>
            <a:off x="5827048" y="407987"/>
            <a:ext cx="5721484" cy="1325563"/>
          </a:xfrm>
        </p:spPr>
        <p:txBody>
          <a:bodyPr>
            <a:normAutofit/>
          </a:bodyPr>
          <a:lstStyle/>
          <a:p>
            <a:r>
              <a:rPr lang="en-US" dirty="0"/>
              <a:t>Intro a VIM</a:t>
            </a:r>
          </a:p>
        </p:txBody>
      </p:sp>
      <p:sp>
        <p:nvSpPr>
          <p:cNvPr id="3" name="Content Placeholder"/>
          <p:cNvSpPr>
            <a:spLocks noGrp="1"/>
          </p:cNvSpPr>
          <p:nvPr>
            <p:ph idx="1"/>
          </p:nvPr>
        </p:nvSpPr>
        <p:spPr>
          <a:xfrm>
            <a:off x="5827048" y="1868487"/>
            <a:ext cx="5721484" cy="4351338"/>
          </a:xfrm>
        </p:spPr>
        <p:txBody>
          <a:bodyPr>
            <a:normAutofit/>
          </a:bodyPr>
          <a:lstStyle/>
          <a:p>
            <a:pPr lvl="0"/>
            <a:r>
              <a:rPr lang="en-US" sz="1700" dirty="0"/>
              <a:t>COMMAND</a:t>
            </a:r>
          </a:p>
          <a:p>
            <a:pPr lvl="1"/>
            <a:r>
              <a:rPr lang="en-US" sz="1700" dirty="0"/>
              <a:t>Il cursore è posizionato sul testo</a:t>
            </a:r>
          </a:p>
          <a:p>
            <a:pPr lvl="1"/>
            <a:r>
              <a:rPr lang="en-US" sz="1700" dirty="0"/>
              <a:t>La tastiera è utilizzabile solo per richiedere l’esecuzione di comandi, e non per introdurre testo</a:t>
            </a:r>
          </a:p>
          <a:p>
            <a:pPr lvl="1"/>
            <a:r>
              <a:rPr lang="en-US" sz="1700" dirty="0"/>
              <a:t>I caratteri digitati non vengono visualizzati</a:t>
            </a:r>
          </a:p>
          <a:p>
            <a:pPr lvl="1"/>
            <a:r>
              <a:rPr lang="en-US" sz="1700" dirty="0"/>
              <a:t>Si passa a INPUT con oOiIaACR</a:t>
            </a:r>
          </a:p>
          <a:p>
            <a:pPr lvl="1"/>
            <a:r>
              <a:rPr lang="en-US" sz="1700" dirty="0"/>
              <a:t>Si passa a DIRECTIVE con :/?</a:t>
            </a:r>
          </a:p>
          <a:p>
            <a:pPr lvl="1"/>
            <a:r>
              <a:rPr lang="en-US" sz="1700" dirty="0"/>
              <a:t>Si può richiedere lo spostamento del cursore con i comandi di movimento</a:t>
            </a:r>
          </a:p>
          <a:p>
            <a:pPr lvl="2"/>
            <a:r>
              <a:rPr lang="en-US" sz="1700" dirty="0"/>
              <a:t>h 1 a sinistra</a:t>
            </a:r>
          </a:p>
          <a:p>
            <a:pPr lvl="2"/>
            <a:r>
              <a:rPr lang="en-US" sz="1700" dirty="0"/>
              <a:t>l 1 a destra</a:t>
            </a:r>
          </a:p>
          <a:p>
            <a:pPr lvl="2"/>
            <a:r>
              <a:rPr lang="en-US" sz="1700" dirty="0"/>
              <a:t>k 1 linea sopra</a:t>
            </a:r>
          </a:p>
        </p:txBody>
      </p:sp>
    </p:spTree>
    <p:extLst>
      <p:ext uri="{BB962C8B-B14F-4D97-AF65-F5344CB8AC3E}">
        <p14:creationId xmlns:p14="http://schemas.microsoft.com/office/powerpoint/2010/main" val="421699560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60B0EFB-53ED-4F35-B05D-F658EA021C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6FC767F4-444D-750F-7599-94B675792A22}"/>
              </a:ext>
            </a:extLst>
          </p:cNvPr>
          <p:cNvPicPr>
            <a:picLocks noChangeAspect="1"/>
          </p:cNvPicPr>
          <p:nvPr/>
        </p:nvPicPr>
        <p:blipFill rotWithShape="1">
          <a:blip r:embed="rId2"/>
          <a:srcRect l="25171" r="37492" b="6250"/>
          <a:stretch/>
        </p:blipFill>
        <p:spPr>
          <a:xfrm>
            <a:off x="-7366" y="10"/>
            <a:ext cx="4855591" cy="6857990"/>
          </a:xfrm>
          <a:custGeom>
            <a:avLst/>
            <a:gdLst/>
            <a:ahLst/>
            <a:cxnLst/>
            <a:rect l="l" t="t" r="r" b="b"/>
            <a:pathLst>
              <a:path w="4636517" h="6858000">
                <a:moveTo>
                  <a:pt x="0" y="0"/>
                </a:moveTo>
                <a:lnTo>
                  <a:pt x="4636517" y="0"/>
                </a:lnTo>
                <a:lnTo>
                  <a:pt x="4636517" y="6858000"/>
                </a:lnTo>
                <a:lnTo>
                  <a:pt x="0" y="6858000"/>
                </a:lnTo>
                <a:close/>
              </a:path>
            </a:pathLst>
          </a:custGeom>
        </p:spPr>
      </p:pic>
      <p:sp>
        <p:nvSpPr>
          <p:cNvPr id="12" name="!!Arc">
            <a:extLst>
              <a:ext uri="{FF2B5EF4-FFF2-40B4-BE49-F238E27FC236}">
                <a16:creationId xmlns:a16="http://schemas.microsoft.com/office/drawing/2014/main" id="{835EF3DD-7D43-4A27-8967-A92FD8CC93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73531" y="407987"/>
            <a:ext cx="2987899" cy="2987899"/>
          </a:xfrm>
          <a:prstGeom prst="arc">
            <a:avLst>
              <a:gd name="adj1" fmla="val 16200000"/>
              <a:gd name="adj2" fmla="val 2563720"/>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p:cNvSpPr>
            <a:spLocks noGrp="1"/>
          </p:cNvSpPr>
          <p:nvPr>
            <p:ph type="ctrTitle"/>
          </p:nvPr>
        </p:nvSpPr>
        <p:spPr>
          <a:xfrm>
            <a:off x="5827048" y="407987"/>
            <a:ext cx="5721484" cy="1325563"/>
          </a:xfrm>
        </p:spPr>
        <p:txBody>
          <a:bodyPr>
            <a:normAutofit/>
          </a:bodyPr>
          <a:lstStyle/>
          <a:p>
            <a:r>
              <a:rPr lang="en-US" dirty="0"/>
              <a:t>Intro a VIM</a:t>
            </a:r>
          </a:p>
        </p:txBody>
      </p:sp>
      <p:sp>
        <p:nvSpPr>
          <p:cNvPr id="3" name="Content Placeholder"/>
          <p:cNvSpPr>
            <a:spLocks noGrp="1"/>
          </p:cNvSpPr>
          <p:nvPr>
            <p:ph idx="1"/>
          </p:nvPr>
        </p:nvSpPr>
        <p:spPr>
          <a:xfrm>
            <a:off x="5827048" y="1868487"/>
            <a:ext cx="5721484" cy="4351338"/>
          </a:xfrm>
        </p:spPr>
        <p:txBody>
          <a:bodyPr>
            <a:normAutofit/>
          </a:bodyPr>
          <a:lstStyle/>
          <a:p>
            <a:pPr lvl="0"/>
            <a:r>
              <a:rPr lang="en-US" dirty="0"/>
              <a:t>COMMAND</a:t>
            </a:r>
          </a:p>
          <a:p>
            <a:pPr lvl="2"/>
            <a:r>
              <a:rPr lang="en-US" dirty="0"/>
              <a:t>j 1 linea sotto</a:t>
            </a:r>
          </a:p>
          <a:p>
            <a:pPr lvl="2"/>
            <a:r>
              <a:rPr lang="en-US" dirty="0"/>
              <a:t>Questi 4 Sostituibili con le frecce</a:t>
            </a:r>
          </a:p>
          <a:p>
            <a:pPr lvl="2"/>
            <a:r>
              <a:rPr lang="en-US" dirty="0"/>
              <a:t>^ inizio riga</a:t>
            </a:r>
          </a:p>
          <a:p>
            <a:pPr lvl="2"/>
            <a:r>
              <a:rPr lang="en-US" dirty="0"/>
              <a:t>$ fine riga</a:t>
            </a:r>
          </a:p>
          <a:p>
            <a:pPr lvl="2"/>
            <a:r>
              <a:rPr lang="en-US" dirty="0"/>
              <a:t>gg prima linea del testo</a:t>
            </a:r>
          </a:p>
          <a:p>
            <a:pPr lvl="2"/>
            <a:r>
              <a:rPr lang="en-US" dirty="0"/>
              <a:t>G ultima linea del testo</a:t>
            </a:r>
          </a:p>
          <a:p>
            <a:pPr lvl="2"/>
            <a:r>
              <a:rPr lang="en-US" dirty="0"/>
              <a:t>#G sulla linea numero #</a:t>
            </a:r>
          </a:p>
          <a:p>
            <a:pPr lvl="1"/>
            <a:r>
              <a:rPr lang="en-US" dirty="0"/>
              <a:t>E’ anche possibile apportare modifiche</a:t>
            </a:r>
          </a:p>
          <a:p>
            <a:pPr lvl="2"/>
            <a:r>
              <a:rPr lang="en-US" dirty="0"/>
              <a:t>x cancella il carattere su cui si trova il cursore</a:t>
            </a:r>
          </a:p>
        </p:txBody>
      </p:sp>
    </p:spTree>
    <p:extLst>
      <p:ext uri="{BB962C8B-B14F-4D97-AF65-F5344CB8AC3E}">
        <p14:creationId xmlns:p14="http://schemas.microsoft.com/office/powerpoint/2010/main" val="183416000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60B0EFB-53ED-4F35-B05D-F658EA021C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5" descr="Punto esclamativo su uno sfondo giallo">
            <a:extLst>
              <a:ext uri="{FF2B5EF4-FFF2-40B4-BE49-F238E27FC236}">
                <a16:creationId xmlns:a16="http://schemas.microsoft.com/office/drawing/2014/main" id="{AFDF6B8F-8532-9782-2496-451FB5FBBB17}"/>
              </a:ext>
            </a:extLst>
          </p:cNvPr>
          <p:cNvPicPr>
            <a:picLocks noChangeAspect="1"/>
          </p:cNvPicPr>
          <p:nvPr/>
        </p:nvPicPr>
        <p:blipFill rotWithShape="1">
          <a:blip r:embed="rId2"/>
          <a:srcRect l="29984" r="16916" b="4"/>
          <a:stretch/>
        </p:blipFill>
        <p:spPr>
          <a:xfrm>
            <a:off x="-7366" y="10"/>
            <a:ext cx="4855591" cy="6857990"/>
          </a:xfrm>
          <a:custGeom>
            <a:avLst/>
            <a:gdLst/>
            <a:ahLst/>
            <a:cxnLst/>
            <a:rect l="l" t="t" r="r" b="b"/>
            <a:pathLst>
              <a:path w="4636517" h="6858000">
                <a:moveTo>
                  <a:pt x="0" y="0"/>
                </a:moveTo>
                <a:lnTo>
                  <a:pt x="4636517" y="0"/>
                </a:lnTo>
                <a:lnTo>
                  <a:pt x="4636517" y="6858000"/>
                </a:lnTo>
                <a:lnTo>
                  <a:pt x="0" y="6858000"/>
                </a:lnTo>
                <a:close/>
              </a:path>
            </a:pathLst>
          </a:custGeom>
        </p:spPr>
      </p:pic>
      <p:sp>
        <p:nvSpPr>
          <p:cNvPr id="12" name="!!Arc">
            <a:extLst>
              <a:ext uri="{FF2B5EF4-FFF2-40B4-BE49-F238E27FC236}">
                <a16:creationId xmlns:a16="http://schemas.microsoft.com/office/drawing/2014/main" id="{835EF3DD-7D43-4A27-8967-A92FD8CC93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73531" y="407987"/>
            <a:ext cx="2987899" cy="2987899"/>
          </a:xfrm>
          <a:prstGeom prst="arc">
            <a:avLst>
              <a:gd name="adj1" fmla="val 16200000"/>
              <a:gd name="adj2" fmla="val 2563720"/>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p:cNvSpPr>
            <a:spLocks noGrp="1"/>
          </p:cNvSpPr>
          <p:nvPr>
            <p:ph type="ctrTitle"/>
          </p:nvPr>
        </p:nvSpPr>
        <p:spPr>
          <a:xfrm>
            <a:off x="5827048" y="407987"/>
            <a:ext cx="5721484" cy="1325563"/>
          </a:xfrm>
        </p:spPr>
        <p:txBody>
          <a:bodyPr>
            <a:normAutofit/>
          </a:bodyPr>
          <a:lstStyle/>
          <a:p>
            <a:r>
              <a:rPr lang="en-US" dirty="0"/>
              <a:t>Intro a VIM</a:t>
            </a:r>
          </a:p>
        </p:txBody>
      </p:sp>
      <p:sp>
        <p:nvSpPr>
          <p:cNvPr id="3" name="Content Placeholder"/>
          <p:cNvSpPr>
            <a:spLocks noGrp="1"/>
          </p:cNvSpPr>
          <p:nvPr>
            <p:ph idx="1"/>
          </p:nvPr>
        </p:nvSpPr>
        <p:spPr>
          <a:xfrm>
            <a:off x="5827048" y="1868487"/>
            <a:ext cx="5721484" cy="4351338"/>
          </a:xfrm>
        </p:spPr>
        <p:txBody>
          <a:bodyPr>
            <a:normAutofit/>
          </a:bodyPr>
          <a:lstStyle/>
          <a:p>
            <a:pPr lvl="0"/>
            <a:r>
              <a:rPr lang="en-US" dirty="0"/>
              <a:t>COMMAND</a:t>
            </a:r>
          </a:p>
          <a:p>
            <a:pPr lvl="2"/>
            <a:r>
              <a:rPr lang="en-US" dirty="0"/>
              <a:t>dd cancella la linea su cui si trova il cursore</a:t>
            </a:r>
          </a:p>
          <a:p>
            <a:pPr lvl="2"/>
            <a:r>
              <a:rPr lang="en-US" dirty="0"/>
              <a:t>rX rimpiazza il carattere sotto il cursore con X</a:t>
            </a:r>
          </a:p>
          <a:p>
            <a:pPr lvl="2"/>
            <a:r>
              <a:rPr lang="en-US" dirty="0"/>
              <a:t>I successivi sono comandi di modifica, causano l’ingresso in INPUT</a:t>
            </a:r>
          </a:p>
          <a:p>
            <a:pPr lvl="2"/>
            <a:r>
              <a:rPr lang="en-US" dirty="0"/>
              <a:t>i inserimento nella posizione del cursore</a:t>
            </a:r>
          </a:p>
          <a:p>
            <a:pPr lvl="2"/>
            <a:r>
              <a:rPr lang="en-US" dirty="0"/>
              <a:t>I inserimento a inizio riga</a:t>
            </a:r>
          </a:p>
          <a:p>
            <a:pPr lvl="2"/>
            <a:r>
              <a:rPr lang="en-US" dirty="0"/>
              <a:t>a append nella posizione del cursore</a:t>
            </a:r>
          </a:p>
          <a:p>
            <a:pPr lvl="2"/>
            <a:r>
              <a:rPr lang="en-US" dirty="0"/>
              <a:t>A append a inizio riga</a:t>
            </a:r>
          </a:p>
          <a:p>
            <a:pPr lvl="2"/>
            <a:r>
              <a:rPr lang="en-US" dirty="0"/>
              <a:t>R replace</a:t>
            </a:r>
          </a:p>
          <a:p>
            <a:pPr lvl="2"/>
            <a:r>
              <a:rPr lang="en-US" dirty="0"/>
              <a:t>cw change word, elimina la parola che inizia sotto il cursore ed edita</a:t>
            </a:r>
          </a:p>
        </p:txBody>
      </p:sp>
    </p:spTree>
    <p:extLst>
      <p:ext uri="{BB962C8B-B14F-4D97-AF65-F5344CB8AC3E}">
        <p14:creationId xmlns:p14="http://schemas.microsoft.com/office/powerpoint/2010/main" val="267798387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60B0EFB-53ED-4F35-B05D-F658EA021C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5" descr="Pellicola in bianco e nero">
            <a:extLst>
              <a:ext uri="{FF2B5EF4-FFF2-40B4-BE49-F238E27FC236}">
                <a16:creationId xmlns:a16="http://schemas.microsoft.com/office/drawing/2014/main" id="{380DA720-9DC2-B4BB-897B-49A79C2F8E29}"/>
              </a:ext>
            </a:extLst>
          </p:cNvPr>
          <p:cNvPicPr>
            <a:picLocks noChangeAspect="1"/>
          </p:cNvPicPr>
          <p:nvPr/>
        </p:nvPicPr>
        <p:blipFill rotWithShape="1">
          <a:blip r:embed="rId2"/>
          <a:srcRect l="36842" r="15967" b="-3"/>
          <a:stretch/>
        </p:blipFill>
        <p:spPr>
          <a:xfrm>
            <a:off x="-7366" y="10"/>
            <a:ext cx="4855591" cy="6857990"/>
          </a:xfrm>
          <a:custGeom>
            <a:avLst/>
            <a:gdLst/>
            <a:ahLst/>
            <a:cxnLst/>
            <a:rect l="l" t="t" r="r" b="b"/>
            <a:pathLst>
              <a:path w="4636517" h="6858000">
                <a:moveTo>
                  <a:pt x="0" y="0"/>
                </a:moveTo>
                <a:lnTo>
                  <a:pt x="4636517" y="0"/>
                </a:lnTo>
                <a:lnTo>
                  <a:pt x="4636517" y="6858000"/>
                </a:lnTo>
                <a:lnTo>
                  <a:pt x="0" y="6858000"/>
                </a:lnTo>
                <a:close/>
              </a:path>
            </a:pathLst>
          </a:custGeom>
        </p:spPr>
      </p:pic>
      <p:sp>
        <p:nvSpPr>
          <p:cNvPr id="12" name="!!Arc">
            <a:extLst>
              <a:ext uri="{FF2B5EF4-FFF2-40B4-BE49-F238E27FC236}">
                <a16:creationId xmlns:a16="http://schemas.microsoft.com/office/drawing/2014/main" id="{835EF3DD-7D43-4A27-8967-A92FD8CC93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73531" y="407987"/>
            <a:ext cx="2987899" cy="2987899"/>
          </a:xfrm>
          <a:prstGeom prst="arc">
            <a:avLst>
              <a:gd name="adj1" fmla="val 16200000"/>
              <a:gd name="adj2" fmla="val 2563720"/>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p:cNvSpPr>
            <a:spLocks noGrp="1"/>
          </p:cNvSpPr>
          <p:nvPr>
            <p:ph type="ctrTitle"/>
          </p:nvPr>
        </p:nvSpPr>
        <p:spPr>
          <a:xfrm>
            <a:off x="5827048" y="407987"/>
            <a:ext cx="5721484" cy="1325563"/>
          </a:xfrm>
        </p:spPr>
        <p:txBody>
          <a:bodyPr>
            <a:normAutofit/>
          </a:bodyPr>
          <a:lstStyle/>
          <a:p>
            <a:r>
              <a:rPr lang="en-US" dirty="0"/>
              <a:t>Intro a VIM</a:t>
            </a:r>
          </a:p>
        </p:txBody>
      </p:sp>
      <p:sp>
        <p:nvSpPr>
          <p:cNvPr id="3" name="Content Placeholder"/>
          <p:cNvSpPr>
            <a:spLocks noGrp="1"/>
          </p:cNvSpPr>
          <p:nvPr>
            <p:ph idx="1"/>
          </p:nvPr>
        </p:nvSpPr>
        <p:spPr>
          <a:xfrm>
            <a:off x="5827048" y="1868487"/>
            <a:ext cx="5721484" cy="4351338"/>
          </a:xfrm>
        </p:spPr>
        <p:txBody>
          <a:bodyPr>
            <a:normAutofit/>
          </a:bodyPr>
          <a:lstStyle/>
          <a:p>
            <a:pPr lvl="0"/>
            <a:r>
              <a:rPr lang="en-US" sz="1500" dirty="0"/>
              <a:t>COMMAND</a:t>
            </a:r>
          </a:p>
          <a:p>
            <a:pPr lvl="2"/>
            <a:r>
              <a:rPr lang="en-US" sz="1500" dirty="0"/>
              <a:t>C change, elimina fino a fine riga</a:t>
            </a:r>
          </a:p>
          <a:p>
            <a:pPr lvl="2"/>
            <a:r>
              <a:rPr lang="en-US" sz="1500" dirty="0"/>
              <a:t>o linea vuota sotto al cursore</a:t>
            </a:r>
          </a:p>
          <a:p>
            <a:pPr lvl="2"/>
            <a:r>
              <a:rPr lang="en-US" sz="1500" dirty="0"/>
              <a:t>O linea vuota sopra al cursore</a:t>
            </a:r>
          </a:p>
          <a:p>
            <a:pPr lvl="1"/>
            <a:r>
              <a:rPr lang="en-US" sz="1500" dirty="0"/>
              <a:t>Ricerca e spostamenti possono essere usati come terminatore per alcuni comandi di modifica</a:t>
            </a:r>
          </a:p>
          <a:p>
            <a:pPr lvl="2"/>
            <a:r>
              <a:rPr lang="en-US" sz="1500" dirty="0"/>
              <a:t>d$ cancella dalla posizione corrente a fine riga</a:t>
            </a:r>
          </a:p>
          <a:p>
            <a:pPr lvl="2"/>
            <a:r>
              <a:rPr lang="en-US" sz="1500" dirty="0"/>
              <a:t>dG cancella dalla posizione corrente a fine file</a:t>
            </a:r>
          </a:p>
          <a:p>
            <a:pPr lvl="2"/>
            <a:r>
              <a:rPr lang="en-US" sz="1500" dirty="0"/>
              <a:t>c/ciao&lt;RET&gt; cancella dalla posizione corrente alla prima occorrenza della stringa ciao e si porta in insert mode</a:t>
            </a:r>
          </a:p>
          <a:p>
            <a:pPr lvl="1"/>
            <a:r>
              <a:rPr lang="en-US" sz="1500" dirty="0"/>
              <a:t>Con il punto</a:t>
            </a:r>
          </a:p>
          <a:p>
            <a:pPr lvl="1"/>
            <a:r>
              <a:rPr lang="en-US" sz="1500" dirty="0"/>
              <a:t>Precedendo un comando con un numero N, il comando verrà eseguito N volte consecutivamente</a:t>
            </a:r>
          </a:p>
        </p:txBody>
      </p:sp>
    </p:spTree>
    <p:extLst>
      <p:ext uri="{BB962C8B-B14F-4D97-AF65-F5344CB8AC3E}">
        <p14:creationId xmlns:p14="http://schemas.microsoft.com/office/powerpoint/2010/main" val="304609888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60B0EFB-53ED-4F35-B05D-F658EA021C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C73B204E-0283-FC3B-FD3F-2CB39C806F4D}"/>
              </a:ext>
            </a:extLst>
          </p:cNvPr>
          <p:cNvPicPr>
            <a:picLocks noChangeAspect="1"/>
          </p:cNvPicPr>
          <p:nvPr/>
        </p:nvPicPr>
        <p:blipFill rotWithShape="1">
          <a:blip r:embed="rId2"/>
          <a:srcRect l="25171" r="37492" b="6250"/>
          <a:stretch/>
        </p:blipFill>
        <p:spPr>
          <a:xfrm>
            <a:off x="-7366" y="10"/>
            <a:ext cx="4855591" cy="6857990"/>
          </a:xfrm>
          <a:custGeom>
            <a:avLst/>
            <a:gdLst/>
            <a:ahLst/>
            <a:cxnLst/>
            <a:rect l="l" t="t" r="r" b="b"/>
            <a:pathLst>
              <a:path w="4636517" h="6858000">
                <a:moveTo>
                  <a:pt x="0" y="0"/>
                </a:moveTo>
                <a:lnTo>
                  <a:pt x="4636517" y="0"/>
                </a:lnTo>
                <a:lnTo>
                  <a:pt x="4636517" y="6858000"/>
                </a:lnTo>
                <a:lnTo>
                  <a:pt x="0" y="6858000"/>
                </a:lnTo>
                <a:close/>
              </a:path>
            </a:pathLst>
          </a:custGeom>
        </p:spPr>
      </p:pic>
      <p:sp>
        <p:nvSpPr>
          <p:cNvPr id="12" name="!!Arc">
            <a:extLst>
              <a:ext uri="{FF2B5EF4-FFF2-40B4-BE49-F238E27FC236}">
                <a16:creationId xmlns:a16="http://schemas.microsoft.com/office/drawing/2014/main" id="{835EF3DD-7D43-4A27-8967-A92FD8CC93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73531" y="407987"/>
            <a:ext cx="2987899" cy="2987899"/>
          </a:xfrm>
          <a:prstGeom prst="arc">
            <a:avLst>
              <a:gd name="adj1" fmla="val 16200000"/>
              <a:gd name="adj2" fmla="val 2563720"/>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p:cNvSpPr>
            <a:spLocks noGrp="1"/>
          </p:cNvSpPr>
          <p:nvPr>
            <p:ph type="ctrTitle"/>
          </p:nvPr>
        </p:nvSpPr>
        <p:spPr>
          <a:xfrm>
            <a:off x="5827048" y="407987"/>
            <a:ext cx="5721484" cy="1325563"/>
          </a:xfrm>
        </p:spPr>
        <p:txBody>
          <a:bodyPr>
            <a:normAutofit/>
          </a:bodyPr>
          <a:lstStyle/>
          <a:p>
            <a:r>
              <a:rPr lang="en-US" dirty="0"/>
              <a:t>Intro a VIM</a:t>
            </a:r>
          </a:p>
        </p:txBody>
      </p:sp>
      <p:sp>
        <p:nvSpPr>
          <p:cNvPr id="3" name="Content Placeholder"/>
          <p:cNvSpPr>
            <a:spLocks noGrp="1"/>
          </p:cNvSpPr>
          <p:nvPr>
            <p:ph idx="1"/>
          </p:nvPr>
        </p:nvSpPr>
        <p:spPr>
          <a:xfrm>
            <a:off x="5827048" y="1868487"/>
            <a:ext cx="5721484" cy="4351338"/>
          </a:xfrm>
        </p:spPr>
        <p:txBody>
          <a:bodyPr>
            <a:normAutofit/>
          </a:bodyPr>
          <a:lstStyle/>
          <a:p>
            <a:pPr lvl="0"/>
            <a:r>
              <a:rPr lang="en-US" dirty="0"/>
              <a:t>COMMAND</a:t>
            </a:r>
          </a:p>
          <a:p>
            <a:pPr lvl="1"/>
            <a:r>
              <a:rPr lang="en-US" dirty="0"/>
              <a:t>u annulla l’ultima azione eseguita</a:t>
            </a:r>
          </a:p>
          <a:p>
            <a:pPr lvl="1"/>
            <a:r>
              <a:rPr lang="en-US" dirty="0"/>
              <a:t>Copia e incolla</a:t>
            </a:r>
          </a:p>
          <a:p>
            <a:pPr lvl="2"/>
            <a:r>
              <a:rPr lang="en-US" dirty="0"/>
              <a:t>La copia viene eseguita con buffer interni a vi, è possibile specificarne altri</a:t>
            </a:r>
          </a:p>
          <a:p>
            <a:pPr lvl="2"/>
            <a:r>
              <a:rPr lang="en-US" dirty="0"/>
              <a:t>yy copia la linea corrente nel buffer</a:t>
            </a:r>
          </a:p>
          <a:p>
            <a:pPr lvl="2"/>
            <a:r>
              <a:rPr lang="en-US" dirty="0"/>
              <a:t>“ayy copia la linea corrente nel buffer “a”</a:t>
            </a:r>
          </a:p>
          <a:p>
            <a:pPr lvl="2"/>
            <a:r>
              <a:rPr lang="en-US" dirty="0"/>
              <a:t>d esegue il cut</a:t>
            </a:r>
          </a:p>
          <a:p>
            <a:pPr lvl="2"/>
            <a:r>
              <a:rPr lang="en-US" dirty="0"/>
              <a:t>p incolla dopo la linea corrente</a:t>
            </a:r>
          </a:p>
          <a:p>
            <a:pPr lvl="2"/>
            <a:r>
              <a:rPr lang="en-US" dirty="0"/>
              <a:t>P incolla prima della linea corrente</a:t>
            </a:r>
          </a:p>
          <a:p>
            <a:pPr lvl="2"/>
            <a:r>
              <a:rPr lang="en-US" dirty="0"/>
              <a:t>Per copiare blocchi di linee si può</a:t>
            </a:r>
          </a:p>
        </p:txBody>
      </p:sp>
    </p:spTree>
    <p:extLst>
      <p:ext uri="{BB962C8B-B14F-4D97-AF65-F5344CB8AC3E}">
        <p14:creationId xmlns:p14="http://schemas.microsoft.com/office/powerpoint/2010/main" val="358446425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60B0EFB-53ED-4F35-B05D-F658EA021C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6E1D6888-63BB-D9C4-E691-0E5E96831AB5}"/>
              </a:ext>
            </a:extLst>
          </p:cNvPr>
          <p:cNvPicPr>
            <a:picLocks noChangeAspect="1"/>
          </p:cNvPicPr>
          <p:nvPr/>
        </p:nvPicPr>
        <p:blipFill rotWithShape="1">
          <a:blip r:embed="rId2"/>
          <a:srcRect l="25171" r="37492" b="6250"/>
          <a:stretch/>
        </p:blipFill>
        <p:spPr>
          <a:xfrm>
            <a:off x="-7366" y="10"/>
            <a:ext cx="4855591" cy="6857990"/>
          </a:xfrm>
          <a:custGeom>
            <a:avLst/>
            <a:gdLst/>
            <a:ahLst/>
            <a:cxnLst/>
            <a:rect l="l" t="t" r="r" b="b"/>
            <a:pathLst>
              <a:path w="4636517" h="6858000">
                <a:moveTo>
                  <a:pt x="0" y="0"/>
                </a:moveTo>
                <a:lnTo>
                  <a:pt x="4636517" y="0"/>
                </a:lnTo>
                <a:lnTo>
                  <a:pt x="4636517" y="6858000"/>
                </a:lnTo>
                <a:lnTo>
                  <a:pt x="0" y="6858000"/>
                </a:lnTo>
                <a:close/>
              </a:path>
            </a:pathLst>
          </a:custGeom>
        </p:spPr>
      </p:pic>
      <p:sp>
        <p:nvSpPr>
          <p:cNvPr id="12" name="!!Arc">
            <a:extLst>
              <a:ext uri="{FF2B5EF4-FFF2-40B4-BE49-F238E27FC236}">
                <a16:creationId xmlns:a16="http://schemas.microsoft.com/office/drawing/2014/main" id="{835EF3DD-7D43-4A27-8967-A92FD8CC93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73531" y="407987"/>
            <a:ext cx="2987899" cy="2987899"/>
          </a:xfrm>
          <a:prstGeom prst="arc">
            <a:avLst>
              <a:gd name="adj1" fmla="val 16200000"/>
              <a:gd name="adj2" fmla="val 2563720"/>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p:cNvSpPr>
            <a:spLocks noGrp="1"/>
          </p:cNvSpPr>
          <p:nvPr>
            <p:ph type="ctrTitle"/>
          </p:nvPr>
        </p:nvSpPr>
        <p:spPr>
          <a:xfrm>
            <a:off x="5827048" y="407987"/>
            <a:ext cx="5721484" cy="1325563"/>
          </a:xfrm>
        </p:spPr>
        <p:txBody>
          <a:bodyPr>
            <a:normAutofit/>
          </a:bodyPr>
          <a:lstStyle/>
          <a:p>
            <a:r>
              <a:rPr lang="en-US" dirty="0"/>
              <a:t>Intro a VIM</a:t>
            </a:r>
          </a:p>
        </p:txBody>
      </p:sp>
      <p:sp>
        <p:nvSpPr>
          <p:cNvPr id="3" name="Content Placeholder"/>
          <p:cNvSpPr>
            <a:spLocks noGrp="1"/>
          </p:cNvSpPr>
          <p:nvPr>
            <p:ph idx="1"/>
          </p:nvPr>
        </p:nvSpPr>
        <p:spPr>
          <a:xfrm>
            <a:off x="5827048" y="1868487"/>
            <a:ext cx="5721484" cy="4351338"/>
          </a:xfrm>
        </p:spPr>
        <p:txBody>
          <a:bodyPr>
            <a:normAutofit/>
          </a:bodyPr>
          <a:lstStyle/>
          <a:p>
            <a:pPr lvl="0"/>
            <a:r>
              <a:rPr lang="en-US" dirty="0"/>
              <a:t>COMMAND</a:t>
            </a:r>
          </a:p>
          <a:p>
            <a:pPr lvl="3"/>
            <a:r>
              <a:rPr lang="en-US" dirty="0"/>
              <a:t>Usare marcatori: ma marca la posizione con il simbolo “a”</a:t>
            </a:r>
          </a:p>
          <a:p>
            <a:pPr lvl="3"/>
            <a:r>
              <a:rPr lang="en-US" dirty="0"/>
              <a:t>Usando le ripetizioni: ci si posiziona sulla prima linea del blocco, per copiare 10 righe si  digita 10yy</a:t>
            </a:r>
          </a:p>
          <a:p>
            <a:pPr lvl="3"/>
            <a:r>
              <a:rPr lang="en-US" dirty="0"/>
              <a:t>Usando la ricerca: ci si posiziona sulla prima linea del blocco, per copiare fino alla parola ‘basta’ si digita y/basta&lt;RET&gt;</a:t>
            </a:r>
          </a:p>
          <a:p>
            <a:pPr lvl="0"/>
            <a:r>
              <a:rPr lang="en-US" dirty="0"/>
              <a:t>INPUT</a:t>
            </a:r>
          </a:p>
          <a:p>
            <a:pPr lvl="1"/>
            <a:r>
              <a:rPr lang="en-US" dirty="0"/>
              <a:t>Tutti i caratteri digitati vengono visualizzati ed inseriti nel testo</a:t>
            </a:r>
          </a:p>
          <a:p>
            <a:pPr lvl="1"/>
            <a:r>
              <a:rPr lang="en-US" dirty="0"/>
              <a:t>Si passa a COMMAND con &lt;ESC&gt;</a:t>
            </a:r>
          </a:p>
        </p:txBody>
      </p:sp>
    </p:spTree>
    <p:extLst>
      <p:ext uri="{BB962C8B-B14F-4D97-AF65-F5344CB8AC3E}">
        <p14:creationId xmlns:p14="http://schemas.microsoft.com/office/powerpoint/2010/main" val="201402276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60B0EFB-53ED-4F35-B05D-F658EA021C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BC6367DD-AD0F-7B15-C96F-5C83826E4603}"/>
              </a:ext>
            </a:extLst>
          </p:cNvPr>
          <p:cNvPicPr>
            <a:picLocks noChangeAspect="1"/>
          </p:cNvPicPr>
          <p:nvPr/>
        </p:nvPicPr>
        <p:blipFill rotWithShape="1">
          <a:blip r:embed="rId2"/>
          <a:srcRect l="18435" r="44228" b="6250"/>
          <a:stretch/>
        </p:blipFill>
        <p:spPr>
          <a:xfrm>
            <a:off x="-7366" y="10"/>
            <a:ext cx="4855591" cy="6857990"/>
          </a:xfrm>
          <a:custGeom>
            <a:avLst/>
            <a:gdLst/>
            <a:ahLst/>
            <a:cxnLst/>
            <a:rect l="l" t="t" r="r" b="b"/>
            <a:pathLst>
              <a:path w="4636517" h="6858000">
                <a:moveTo>
                  <a:pt x="0" y="0"/>
                </a:moveTo>
                <a:lnTo>
                  <a:pt x="4636517" y="0"/>
                </a:lnTo>
                <a:lnTo>
                  <a:pt x="4636517" y="6858000"/>
                </a:lnTo>
                <a:lnTo>
                  <a:pt x="0" y="6858000"/>
                </a:lnTo>
                <a:close/>
              </a:path>
            </a:pathLst>
          </a:custGeom>
        </p:spPr>
      </p:pic>
      <p:sp>
        <p:nvSpPr>
          <p:cNvPr id="12" name="!!Arc">
            <a:extLst>
              <a:ext uri="{FF2B5EF4-FFF2-40B4-BE49-F238E27FC236}">
                <a16:creationId xmlns:a16="http://schemas.microsoft.com/office/drawing/2014/main" id="{835EF3DD-7D43-4A27-8967-A92FD8CC93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73531" y="407987"/>
            <a:ext cx="2987899" cy="2987899"/>
          </a:xfrm>
          <a:prstGeom prst="arc">
            <a:avLst>
              <a:gd name="adj1" fmla="val 16200000"/>
              <a:gd name="adj2" fmla="val 2563720"/>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p:cNvSpPr>
            <a:spLocks noGrp="1"/>
          </p:cNvSpPr>
          <p:nvPr>
            <p:ph type="ctrTitle"/>
          </p:nvPr>
        </p:nvSpPr>
        <p:spPr>
          <a:xfrm>
            <a:off x="5827048" y="407987"/>
            <a:ext cx="5721484" cy="1325563"/>
          </a:xfrm>
        </p:spPr>
        <p:txBody>
          <a:bodyPr>
            <a:normAutofit/>
          </a:bodyPr>
          <a:lstStyle/>
          <a:p>
            <a:r>
              <a:rPr lang="en-US" dirty="0"/>
              <a:t>Intro a VIM</a:t>
            </a:r>
          </a:p>
        </p:txBody>
      </p:sp>
      <p:sp>
        <p:nvSpPr>
          <p:cNvPr id="3" name="Content Placeholder"/>
          <p:cNvSpPr>
            <a:spLocks noGrp="1"/>
          </p:cNvSpPr>
          <p:nvPr>
            <p:ph idx="1"/>
          </p:nvPr>
        </p:nvSpPr>
        <p:spPr>
          <a:xfrm>
            <a:off x="5827048" y="1868487"/>
            <a:ext cx="5721484" cy="4351338"/>
          </a:xfrm>
        </p:spPr>
        <p:txBody>
          <a:bodyPr>
            <a:normAutofit/>
          </a:bodyPr>
          <a:lstStyle/>
          <a:p>
            <a:pPr lvl="0"/>
            <a:r>
              <a:rPr lang="en-US" sz="1500" dirty="0"/>
              <a:t>DIRECTIVE</a:t>
            </a:r>
          </a:p>
          <a:p>
            <a:pPr lvl="1"/>
            <a:r>
              <a:rPr lang="en-US" sz="1500" dirty="0"/>
              <a:t>Ci si trova posizionati con il cursore nella linea direttive e si possono richiedere tutti i comandi per il controllo del file</a:t>
            </a:r>
          </a:p>
          <a:p>
            <a:pPr lvl="1"/>
            <a:r>
              <a:rPr lang="en-US" sz="1500" dirty="0"/>
              <a:t>Si passa a COMMAND con &lt;RET&gt;</a:t>
            </a:r>
          </a:p>
          <a:p>
            <a:pPr lvl="1"/>
            <a:r>
              <a:rPr lang="en-US" sz="1500" dirty="0"/>
              <a:t>I comandi per caricare/salvare/uscire sono DIRECTIVE</a:t>
            </a:r>
          </a:p>
          <a:p>
            <a:pPr lvl="2"/>
            <a:r>
              <a:rPr lang="en-US" sz="1500" dirty="0"/>
              <a:t>:r &lt;file&gt; inserisce il contenuto di file al punto del cursore</a:t>
            </a:r>
          </a:p>
          <a:p>
            <a:pPr lvl="2"/>
            <a:r>
              <a:rPr lang="en-US" sz="1500" dirty="0"/>
              <a:t>:w scrive il file corrente</a:t>
            </a:r>
          </a:p>
          <a:p>
            <a:pPr lvl="2"/>
            <a:r>
              <a:rPr lang="en-US" sz="1500" dirty="0"/>
              <a:t>:q esce</a:t>
            </a:r>
          </a:p>
          <a:p>
            <a:pPr lvl="2"/>
            <a:r>
              <a:rPr lang="en-US" sz="1500" dirty="0"/>
              <a:t>ZZ scrive ed esce</a:t>
            </a:r>
          </a:p>
          <a:p>
            <a:pPr lvl="1"/>
            <a:r>
              <a:rPr lang="en-US" sz="1500" dirty="0"/>
              <a:t>Digitando la barra / si entra in DIRECTIVE per cercare stringhe</a:t>
            </a:r>
          </a:p>
          <a:p>
            <a:pPr lvl="2"/>
            <a:r>
              <a:rPr lang="en-US" sz="1500" dirty="0"/>
              <a:t>Con n si passa alla successiva occorrenza, con N alla precedente</a:t>
            </a:r>
          </a:p>
        </p:txBody>
      </p:sp>
    </p:spTree>
    <p:extLst>
      <p:ext uri="{BB962C8B-B14F-4D97-AF65-F5344CB8AC3E}">
        <p14:creationId xmlns:p14="http://schemas.microsoft.com/office/powerpoint/2010/main" val="180782447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60B0EFB-53ED-4F35-B05D-F658EA021C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5" descr="Sfondo astratto">
            <a:extLst>
              <a:ext uri="{FF2B5EF4-FFF2-40B4-BE49-F238E27FC236}">
                <a16:creationId xmlns:a16="http://schemas.microsoft.com/office/drawing/2014/main" id="{1127F14C-34BD-3B00-F058-E6FD8DBD003B}"/>
              </a:ext>
            </a:extLst>
          </p:cNvPr>
          <p:cNvPicPr>
            <a:picLocks noChangeAspect="1"/>
          </p:cNvPicPr>
          <p:nvPr/>
        </p:nvPicPr>
        <p:blipFill rotWithShape="1">
          <a:blip r:embed="rId2"/>
          <a:srcRect l="40791" r="16720" b="-2"/>
          <a:stretch/>
        </p:blipFill>
        <p:spPr>
          <a:xfrm>
            <a:off x="-7366" y="10"/>
            <a:ext cx="4855591" cy="6857990"/>
          </a:xfrm>
          <a:custGeom>
            <a:avLst/>
            <a:gdLst/>
            <a:ahLst/>
            <a:cxnLst/>
            <a:rect l="l" t="t" r="r" b="b"/>
            <a:pathLst>
              <a:path w="4636517" h="6858000">
                <a:moveTo>
                  <a:pt x="0" y="0"/>
                </a:moveTo>
                <a:lnTo>
                  <a:pt x="4636517" y="0"/>
                </a:lnTo>
                <a:lnTo>
                  <a:pt x="4636517" y="6858000"/>
                </a:lnTo>
                <a:lnTo>
                  <a:pt x="0" y="6858000"/>
                </a:lnTo>
                <a:close/>
              </a:path>
            </a:pathLst>
          </a:custGeom>
        </p:spPr>
      </p:pic>
      <p:sp>
        <p:nvSpPr>
          <p:cNvPr id="12" name="!!Arc">
            <a:extLst>
              <a:ext uri="{FF2B5EF4-FFF2-40B4-BE49-F238E27FC236}">
                <a16:creationId xmlns:a16="http://schemas.microsoft.com/office/drawing/2014/main" id="{835EF3DD-7D43-4A27-8967-A92FD8CC93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73531" y="407987"/>
            <a:ext cx="2987899" cy="2987899"/>
          </a:xfrm>
          <a:prstGeom prst="arc">
            <a:avLst>
              <a:gd name="adj1" fmla="val 16200000"/>
              <a:gd name="adj2" fmla="val 2563720"/>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p:cNvSpPr>
            <a:spLocks noGrp="1"/>
          </p:cNvSpPr>
          <p:nvPr>
            <p:ph type="ctrTitle"/>
          </p:nvPr>
        </p:nvSpPr>
        <p:spPr>
          <a:xfrm>
            <a:off x="5827048" y="407987"/>
            <a:ext cx="5721484" cy="1325563"/>
          </a:xfrm>
        </p:spPr>
        <p:txBody>
          <a:bodyPr>
            <a:normAutofit/>
          </a:bodyPr>
          <a:lstStyle/>
          <a:p>
            <a:r>
              <a:rPr lang="en-US" dirty="0"/>
              <a:t>Intro a VIM</a:t>
            </a:r>
          </a:p>
        </p:txBody>
      </p:sp>
      <p:sp>
        <p:nvSpPr>
          <p:cNvPr id="3" name="Content Placeholder"/>
          <p:cNvSpPr>
            <a:spLocks noGrp="1"/>
          </p:cNvSpPr>
          <p:nvPr>
            <p:ph idx="1"/>
          </p:nvPr>
        </p:nvSpPr>
        <p:spPr>
          <a:xfrm>
            <a:off x="5827048" y="1868487"/>
            <a:ext cx="5721484" cy="4351338"/>
          </a:xfrm>
        </p:spPr>
        <p:txBody>
          <a:bodyPr>
            <a:normAutofit/>
          </a:bodyPr>
          <a:lstStyle/>
          <a:p>
            <a:pPr lvl="0"/>
            <a:r>
              <a:rPr lang="en-US" dirty="0"/>
              <a:t>DIRECTIVE</a:t>
            </a:r>
          </a:p>
          <a:p>
            <a:pPr lvl="2"/>
            <a:r>
              <a:rPr lang="en-US" dirty="0"/>
              <a:t>/&lt;RET&gt; e ?</a:t>
            </a:r>
          </a:p>
          <a:p>
            <a:pPr lvl="2"/>
            <a:r>
              <a:rPr lang="en-US" dirty="0"/>
              <a:t>:s/trova/sostituisci/ cerca “trova” e lo sostituisce con “sostituisci”</a:t>
            </a:r>
          </a:p>
          <a:p>
            <a:pPr lvl="2"/>
            <a:r>
              <a:rPr lang="en-US" dirty="0"/>
              <a:t>:%s/trova/sostituisci/cgi cerca “trova” in ogni linea del file e lo sostituisce con “sostituisci”</a:t>
            </a:r>
          </a:p>
          <a:p>
            <a:pPr lvl="3"/>
            <a:r>
              <a:rPr lang="en-US" dirty="0"/>
              <a:t>Dopo aver chiesto conferma</a:t>
            </a:r>
          </a:p>
          <a:p>
            <a:pPr lvl="3"/>
            <a:r>
              <a:rPr lang="en-US" dirty="0"/>
              <a:t>Anche più volte nella stessa linea</a:t>
            </a:r>
          </a:p>
          <a:p>
            <a:pPr lvl="3"/>
            <a:r>
              <a:rPr lang="en-US" dirty="0"/>
              <a:t>Case insensitive</a:t>
            </a:r>
          </a:p>
          <a:p>
            <a:pPr lvl="3"/>
            <a:r>
              <a:rPr lang="en-US" dirty="0"/>
              <a:t>% è una scorciatoia per 1,$ , in realtà il comando può essere invocato come :I,Fs/trova/sostituisci/ per applicarlo tra le linee I ed F</a:t>
            </a:r>
          </a:p>
        </p:txBody>
      </p:sp>
    </p:spTree>
    <p:extLst>
      <p:ext uri="{BB962C8B-B14F-4D97-AF65-F5344CB8AC3E}">
        <p14:creationId xmlns:p14="http://schemas.microsoft.com/office/powerpoint/2010/main" val="125006366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60B0EFB-53ED-4F35-B05D-F658EA021C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5" descr="Strumento di misurazione regolabile">
            <a:extLst>
              <a:ext uri="{FF2B5EF4-FFF2-40B4-BE49-F238E27FC236}">
                <a16:creationId xmlns:a16="http://schemas.microsoft.com/office/drawing/2014/main" id="{92F51EB1-009A-969F-3B92-089BCC763456}"/>
              </a:ext>
            </a:extLst>
          </p:cNvPr>
          <p:cNvPicPr>
            <a:picLocks noChangeAspect="1"/>
          </p:cNvPicPr>
          <p:nvPr/>
        </p:nvPicPr>
        <p:blipFill rotWithShape="1">
          <a:blip r:embed="rId2"/>
          <a:srcRect l="39108" r="13700" b="-3"/>
          <a:stretch/>
        </p:blipFill>
        <p:spPr>
          <a:xfrm>
            <a:off x="-7366" y="10"/>
            <a:ext cx="4855591" cy="6857990"/>
          </a:xfrm>
          <a:custGeom>
            <a:avLst/>
            <a:gdLst/>
            <a:ahLst/>
            <a:cxnLst/>
            <a:rect l="l" t="t" r="r" b="b"/>
            <a:pathLst>
              <a:path w="4636517" h="6858000">
                <a:moveTo>
                  <a:pt x="0" y="0"/>
                </a:moveTo>
                <a:lnTo>
                  <a:pt x="4636517" y="0"/>
                </a:lnTo>
                <a:lnTo>
                  <a:pt x="4636517" y="6858000"/>
                </a:lnTo>
                <a:lnTo>
                  <a:pt x="0" y="6858000"/>
                </a:lnTo>
                <a:close/>
              </a:path>
            </a:pathLst>
          </a:custGeom>
        </p:spPr>
      </p:pic>
      <p:sp>
        <p:nvSpPr>
          <p:cNvPr id="12" name="!!Arc">
            <a:extLst>
              <a:ext uri="{FF2B5EF4-FFF2-40B4-BE49-F238E27FC236}">
                <a16:creationId xmlns:a16="http://schemas.microsoft.com/office/drawing/2014/main" id="{835EF3DD-7D43-4A27-8967-A92FD8CC93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73531" y="407987"/>
            <a:ext cx="2987899" cy="2987899"/>
          </a:xfrm>
          <a:prstGeom prst="arc">
            <a:avLst>
              <a:gd name="adj1" fmla="val 16200000"/>
              <a:gd name="adj2" fmla="val 2563720"/>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p:cNvSpPr>
            <a:spLocks noGrp="1"/>
          </p:cNvSpPr>
          <p:nvPr>
            <p:ph type="ctrTitle"/>
          </p:nvPr>
        </p:nvSpPr>
        <p:spPr>
          <a:xfrm>
            <a:off x="5827048" y="407987"/>
            <a:ext cx="5721484" cy="1325563"/>
          </a:xfrm>
        </p:spPr>
        <p:txBody>
          <a:bodyPr>
            <a:normAutofit/>
          </a:bodyPr>
          <a:lstStyle/>
          <a:p>
            <a:r>
              <a:rPr lang="en-US" dirty="0"/>
              <a:t>Composizione comandi e filtri</a:t>
            </a:r>
          </a:p>
        </p:txBody>
      </p:sp>
      <p:sp>
        <p:nvSpPr>
          <p:cNvPr id="3" name="Content Placeholder"/>
          <p:cNvSpPr>
            <a:spLocks noGrp="1"/>
          </p:cNvSpPr>
          <p:nvPr>
            <p:ph idx="1"/>
          </p:nvPr>
        </p:nvSpPr>
        <p:spPr>
          <a:xfrm>
            <a:off x="5827048" y="1868487"/>
            <a:ext cx="5721484" cy="4351338"/>
          </a:xfrm>
        </p:spPr>
        <p:txBody>
          <a:bodyPr>
            <a:normAutofit/>
          </a:bodyPr>
          <a:lstStyle/>
          <a:p>
            <a:pPr lvl="0"/>
            <a:r>
              <a:rPr lang="en-US" dirty="0"/>
              <a:t>Fd 0 STDIN</a:t>
            </a:r>
          </a:p>
          <a:p>
            <a:pPr lvl="0"/>
            <a:r>
              <a:rPr lang="en-US" dirty="0"/>
              <a:t>Fd 1 STDOUT</a:t>
            </a:r>
          </a:p>
          <a:p>
            <a:pPr lvl="0"/>
            <a:r>
              <a:rPr lang="en-US" dirty="0"/>
              <a:t>Fd 2 STDERR</a:t>
            </a:r>
          </a:p>
        </p:txBody>
      </p:sp>
    </p:spTree>
    <p:extLst>
      <p:ext uri="{BB962C8B-B14F-4D97-AF65-F5344CB8AC3E}">
        <p14:creationId xmlns:p14="http://schemas.microsoft.com/office/powerpoint/2010/main" val="26812813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60B0EFB-53ED-4F35-B05D-F658EA021C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5" descr="Scrivania da ufficio vuota">
            <a:extLst>
              <a:ext uri="{FF2B5EF4-FFF2-40B4-BE49-F238E27FC236}">
                <a16:creationId xmlns:a16="http://schemas.microsoft.com/office/drawing/2014/main" id="{6D2FBB4F-3C5D-C2E4-4F13-711254730AA7}"/>
              </a:ext>
            </a:extLst>
          </p:cNvPr>
          <p:cNvPicPr>
            <a:picLocks noChangeAspect="1"/>
          </p:cNvPicPr>
          <p:nvPr/>
        </p:nvPicPr>
        <p:blipFill rotWithShape="1">
          <a:blip r:embed="rId2"/>
          <a:srcRect l="43760" r="9049" b="-3"/>
          <a:stretch/>
        </p:blipFill>
        <p:spPr>
          <a:xfrm>
            <a:off x="-7366" y="10"/>
            <a:ext cx="4855591" cy="6857990"/>
          </a:xfrm>
          <a:custGeom>
            <a:avLst/>
            <a:gdLst/>
            <a:ahLst/>
            <a:cxnLst/>
            <a:rect l="l" t="t" r="r" b="b"/>
            <a:pathLst>
              <a:path w="4636517" h="6858000">
                <a:moveTo>
                  <a:pt x="0" y="0"/>
                </a:moveTo>
                <a:lnTo>
                  <a:pt x="4636517" y="0"/>
                </a:lnTo>
                <a:lnTo>
                  <a:pt x="4636517" y="6858000"/>
                </a:lnTo>
                <a:lnTo>
                  <a:pt x="0" y="6858000"/>
                </a:lnTo>
                <a:close/>
              </a:path>
            </a:pathLst>
          </a:custGeom>
        </p:spPr>
      </p:pic>
      <p:sp>
        <p:nvSpPr>
          <p:cNvPr id="12" name="!!Arc">
            <a:extLst>
              <a:ext uri="{FF2B5EF4-FFF2-40B4-BE49-F238E27FC236}">
                <a16:creationId xmlns:a16="http://schemas.microsoft.com/office/drawing/2014/main" id="{835EF3DD-7D43-4A27-8967-A92FD8CC93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73531" y="407987"/>
            <a:ext cx="2987899" cy="2987899"/>
          </a:xfrm>
          <a:prstGeom prst="arc">
            <a:avLst>
              <a:gd name="adj1" fmla="val 16200000"/>
              <a:gd name="adj2" fmla="val 2563720"/>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p:cNvSpPr>
            <a:spLocks noGrp="1"/>
          </p:cNvSpPr>
          <p:nvPr>
            <p:ph type="ctrTitle"/>
          </p:nvPr>
        </p:nvSpPr>
        <p:spPr>
          <a:xfrm>
            <a:off x="5827048" y="407987"/>
            <a:ext cx="5721484" cy="1325563"/>
          </a:xfrm>
        </p:spPr>
        <p:txBody>
          <a:bodyPr>
            <a:normAutofit/>
          </a:bodyPr>
          <a:lstStyle/>
          <a:p>
            <a:r>
              <a:rPr lang="en-US" dirty="0"/>
              <a:t>Il sistema di storage</a:t>
            </a:r>
          </a:p>
        </p:txBody>
      </p:sp>
      <p:sp>
        <p:nvSpPr>
          <p:cNvPr id="3" name="Content Placeholder"/>
          <p:cNvSpPr>
            <a:spLocks noGrp="1"/>
          </p:cNvSpPr>
          <p:nvPr>
            <p:ph idx="1"/>
          </p:nvPr>
        </p:nvSpPr>
        <p:spPr>
          <a:xfrm>
            <a:off x="5827048" y="1868487"/>
            <a:ext cx="5721484" cy="4351338"/>
          </a:xfrm>
        </p:spPr>
        <p:txBody>
          <a:bodyPr>
            <a:normAutofit/>
          </a:bodyPr>
          <a:lstStyle/>
          <a:p>
            <a:pPr lvl="0"/>
            <a:r>
              <a:rPr lang="en-US" dirty="0"/>
              <a:t>Mount: innestamento della gerarchia locale creata dal partizionamento nella gerarchia globale</a:t>
            </a:r>
          </a:p>
          <a:p>
            <a:pPr lvl="1"/>
            <a:r>
              <a:rPr lang="en-US" dirty="0"/>
              <a:t>1) mount /dev/sda1 /</a:t>
            </a:r>
          </a:p>
          <a:p>
            <a:pPr lvl="1"/>
            <a:r>
              <a:rPr lang="en-US" dirty="0"/>
              <a:t>2) mount /dev/sda5 /home</a:t>
            </a:r>
          </a:p>
        </p:txBody>
      </p:sp>
    </p:spTree>
    <p:extLst>
      <p:ext uri="{BB962C8B-B14F-4D97-AF65-F5344CB8AC3E}">
        <p14:creationId xmlns:p14="http://schemas.microsoft.com/office/powerpoint/2010/main" val="360704117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60B0EFB-53ED-4F35-B05D-F658EA021C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5" descr="Punto esclamativo su uno sfondo giallo">
            <a:extLst>
              <a:ext uri="{FF2B5EF4-FFF2-40B4-BE49-F238E27FC236}">
                <a16:creationId xmlns:a16="http://schemas.microsoft.com/office/drawing/2014/main" id="{FFB9D170-5A81-E6B0-5AAC-B3668FC90B9E}"/>
              </a:ext>
            </a:extLst>
          </p:cNvPr>
          <p:cNvPicPr>
            <a:picLocks noChangeAspect="1"/>
          </p:cNvPicPr>
          <p:nvPr/>
        </p:nvPicPr>
        <p:blipFill rotWithShape="1">
          <a:blip r:embed="rId2"/>
          <a:srcRect l="29984" r="16916" b="4"/>
          <a:stretch/>
        </p:blipFill>
        <p:spPr>
          <a:xfrm>
            <a:off x="-7366" y="10"/>
            <a:ext cx="4855591" cy="6857990"/>
          </a:xfrm>
          <a:custGeom>
            <a:avLst/>
            <a:gdLst/>
            <a:ahLst/>
            <a:cxnLst/>
            <a:rect l="l" t="t" r="r" b="b"/>
            <a:pathLst>
              <a:path w="4636517" h="6858000">
                <a:moveTo>
                  <a:pt x="0" y="0"/>
                </a:moveTo>
                <a:lnTo>
                  <a:pt x="4636517" y="0"/>
                </a:lnTo>
                <a:lnTo>
                  <a:pt x="4636517" y="6858000"/>
                </a:lnTo>
                <a:lnTo>
                  <a:pt x="0" y="6858000"/>
                </a:lnTo>
                <a:close/>
              </a:path>
            </a:pathLst>
          </a:custGeom>
        </p:spPr>
      </p:pic>
      <p:sp>
        <p:nvSpPr>
          <p:cNvPr id="12" name="!!Arc">
            <a:extLst>
              <a:ext uri="{FF2B5EF4-FFF2-40B4-BE49-F238E27FC236}">
                <a16:creationId xmlns:a16="http://schemas.microsoft.com/office/drawing/2014/main" id="{835EF3DD-7D43-4A27-8967-A92FD8CC93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73531" y="407987"/>
            <a:ext cx="2987899" cy="2987899"/>
          </a:xfrm>
          <a:prstGeom prst="arc">
            <a:avLst>
              <a:gd name="adj1" fmla="val 16200000"/>
              <a:gd name="adj2" fmla="val 2563720"/>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p:cNvSpPr>
            <a:spLocks noGrp="1"/>
          </p:cNvSpPr>
          <p:nvPr>
            <p:ph type="ctrTitle"/>
          </p:nvPr>
        </p:nvSpPr>
        <p:spPr>
          <a:xfrm>
            <a:off x="5827048" y="407987"/>
            <a:ext cx="5721484" cy="1325563"/>
          </a:xfrm>
        </p:spPr>
        <p:txBody>
          <a:bodyPr>
            <a:normAutofit/>
          </a:bodyPr>
          <a:lstStyle/>
          <a:p>
            <a:r>
              <a:rPr lang="en-US" dirty="0"/>
              <a:t>Composizione comandi e filtri</a:t>
            </a:r>
          </a:p>
        </p:txBody>
      </p:sp>
      <p:sp>
        <p:nvSpPr>
          <p:cNvPr id="3" name="Content Placeholder"/>
          <p:cNvSpPr>
            <a:spLocks noGrp="1"/>
          </p:cNvSpPr>
          <p:nvPr>
            <p:ph idx="1"/>
          </p:nvPr>
        </p:nvSpPr>
        <p:spPr>
          <a:xfrm>
            <a:off x="5827048" y="1868487"/>
            <a:ext cx="5721484" cy="4351338"/>
          </a:xfrm>
        </p:spPr>
        <p:txBody>
          <a:bodyPr>
            <a:normAutofit/>
          </a:bodyPr>
          <a:lstStyle/>
          <a:p>
            <a:pPr lvl="0"/>
            <a:r>
              <a:rPr lang="en-US" sz="2200" dirty="0"/>
              <a:t>Ridirezione stdout:ls &gt; miofile:  scrive lo stdout di ls su miofile, troncandolo</a:t>
            </a:r>
          </a:p>
          <a:p>
            <a:pPr lvl="0"/>
            <a:r>
              <a:rPr lang="en-US" sz="2200" dirty="0"/>
              <a:t>Ridirezione stderr: 2&gt; e 2&gt;&gt;</a:t>
            </a:r>
          </a:p>
          <a:p>
            <a:pPr lvl="0"/>
            <a:r>
              <a:rPr lang="en-US" sz="2200" dirty="0"/>
              <a:t>Confluenza: ls &gt; miofile 2&gt;&amp;1: ridirige stderr dentro stdout, e poi stdout su file</a:t>
            </a:r>
          </a:p>
          <a:p>
            <a:pPr lvl="0"/>
            <a:r>
              <a:rPr lang="en-US" sz="2200" dirty="0"/>
              <a:t>Ridirezione stdin: sort &lt; miofile riversa il contenuto di miofile su stdin di sort</a:t>
            </a:r>
          </a:p>
          <a:p>
            <a:pPr lvl="0"/>
            <a:r>
              <a:rPr lang="en-US" sz="2200" dirty="0"/>
              <a:t>Piping: ls | sort : bash  fa sì che ciò che ls produce su stdout venga riportato su stdin di sort</a:t>
            </a:r>
          </a:p>
        </p:txBody>
      </p:sp>
    </p:spTree>
    <p:extLst>
      <p:ext uri="{BB962C8B-B14F-4D97-AF65-F5344CB8AC3E}">
        <p14:creationId xmlns:p14="http://schemas.microsoft.com/office/powerpoint/2010/main" val="79104158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60B0EFB-53ED-4F35-B05D-F658EA021C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5" descr="Bambino che guarda">
            <a:extLst>
              <a:ext uri="{FF2B5EF4-FFF2-40B4-BE49-F238E27FC236}">
                <a16:creationId xmlns:a16="http://schemas.microsoft.com/office/drawing/2014/main" id="{D1BC79C5-4A1D-8636-BAD8-21AFC5F92762}"/>
              </a:ext>
            </a:extLst>
          </p:cNvPr>
          <p:cNvPicPr>
            <a:picLocks noChangeAspect="1"/>
          </p:cNvPicPr>
          <p:nvPr/>
        </p:nvPicPr>
        <p:blipFill rotWithShape="1">
          <a:blip r:embed="rId2"/>
          <a:srcRect l="20296" r="32447" b="4"/>
          <a:stretch/>
        </p:blipFill>
        <p:spPr>
          <a:xfrm>
            <a:off x="-7366" y="10"/>
            <a:ext cx="4855591" cy="6857990"/>
          </a:xfrm>
          <a:custGeom>
            <a:avLst/>
            <a:gdLst/>
            <a:ahLst/>
            <a:cxnLst/>
            <a:rect l="l" t="t" r="r" b="b"/>
            <a:pathLst>
              <a:path w="4636517" h="6858000">
                <a:moveTo>
                  <a:pt x="0" y="0"/>
                </a:moveTo>
                <a:lnTo>
                  <a:pt x="4636517" y="0"/>
                </a:lnTo>
                <a:lnTo>
                  <a:pt x="4636517" y="6858000"/>
                </a:lnTo>
                <a:lnTo>
                  <a:pt x="0" y="6858000"/>
                </a:lnTo>
                <a:close/>
              </a:path>
            </a:pathLst>
          </a:custGeom>
        </p:spPr>
      </p:pic>
      <p:sp>
        <p:nvSpPr>
          <p:cNvPr id="12" name="!!Arc">
            <a:extLst>
              <a:ext uri="{FF2B5EF4-FFF2-40B4-BE49-F238E27FC236}">
                <a16:creationId xmlns:a16="http://schemas.microsoft.com/office/drawing/2014/main" id="{835EF3DD-7D43-4A27-8967-A92FD8CC93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73531" y="407987"/>
            <a:ext cx="2987899" cy="2987899"/>
          </a:xfrm>
          <a:prstGeom prst="arc">
            <a:avLst>
              <a:gd name="adj1" fmla="val 16200000"/>
              <a:gd name="adj2" fmla="val 2563720"/>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p:cNvSpPr>
            <a:spLocks noGrp="1"/>
          </p:cNvSpPr>
          <p:nvPr>
            <p:ph type="ctrTitle"/>
          </p:nvPr>
        </p:nvSpPr>
        <p:spPr>
          <a:xfrm>
            <a:off x="5827048" y="407987"/>
            <a:ext cx="5721484" cy="1325563"/>
          </a:xfrm>
        </p:spPr>
        <p:txBody>
          <a:bodyPr>
            <a:normAutofit/>
          </a:bodyPr>
          <a:lstStyle/>
          <a:p>
            <a:r>
              <a:rPr lang="en-US" dirty="0"/>
              <a:t>Filtri</a:t>
            </a:r>
          </a:p>
        </p:txBody>
      </p:sp>
      <p:sp>
        <p:nvSpPr>
          <p:cNvPr id="3" name="Content Placeholder"/>
          <p:cNvSpPr>
            <a:spLocks noGrp="1"/>
          </p:cNvSpPr>
          <p:nvPr>
            <p:ph idx="1"/>
          </p:nvPr>
        </p:nvSpPr>
        <p:spPr>
          <a:xfrm>
            <a:off x="5827048" y="1868487"/>
            <a:ext cx="5721484" cy="4351338"/>
          </a:xfrm>
        </p:spPr>
        <p:txBody>
          <a:bodyPr>
            <a:normAutofit/>
          </a:bodyPr>
          <a:lstStyle/>
          <a:p>
            <a:pPr lvl="0"/>
            <a:r>
              <a:rPr lang="en-US" dirty="0"/>
              <a:t>cat: copia stdin su stdout</a:t>
            </a:r>
          </a:p>
        </p:txBody>
      </p:sp>
    </p:spTree>
    <p:extLst>
      <p:ext uri="{BB962C8B-B14F-4D97-AF65-F5344CB8AC3E}">
        <p14:creationId xmlns:p14="http://schemas.microsoft.com/office/powerpoint/2010/main" val="142905439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60B0EFB-53ED-4F35-B05D-F658EA021C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7C52B9C2-9229-D44E-8B4D-E6A295A93210}"/>
              </a:ext>
            </a:extLst>
          </p:cNvPr>
          <p:cNvPicPr>
            <a:picLocks noChangeAspect="1"/>
          </p:cNvPicPr>
          <p:nvPr/>
        </p:nvPicPr>
        <p:blipFill rotWithShape="1">
          <a:blip r:embed="rId2"/>
          <a:srcRect l="18435" r="44228" b="6250"/>
          <a:stretch/>
        </p:blipFill>
        <p:spPr>
          <a:xfrm>
            <a:off x="-7366" y="10"/>
            <a:ext cx="4855591" cy="6857990"/>
          </a:xfrm>
          <a:custGeom>
            <a:avLst/>
            <a:gdLst/>
            <a:ahLst/>
            <a:cxnLst/>
            <a:rect l="l" t="t" r="r" b="b"/>
            <a:pathLst>
              <a:path w="4636517" h="6858000">
                <a:moveTo>
                  <a:pt x="0" y="0"/>
                </a:moveTo>
                <a:lnTo>
                  <a:pt x="4636517" y="0"/>
                </a:lnTo>
                <a:lnTo>
                  <a:pt x="4636517" y="6858000"/>
                </a:lnTo>
                <a:lnTo>
                  <a:pt x="0" y="6858000"/>
                </a:lnTo>
                <a:close/>
              </a:path>
            </a:pathLst>
          </a:custGeom>
        </p:spPr>
      </p:pic>
      <p:sp>
        <p:nvSpPr>
          <p:cNvPr id="12" name="!!Arc">
            <a:extLst>
              <a:ext uri="{FF2B5EF4-FFF2-40B4-BE49-F238E27FC236}">
                <a16:creationId xmlns:a16="http://schemas.microsoft.com/office/drawing/2014/main" id="{835EF3DD-7D43-4A27-8967-A92FD8CC93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73531" y="407987"/>
            <a:ext cx="2987899" cy="2987899"/>
          </a:xfrm>
          <a:prstGeom prst="arc">
            <a:avLst>
              <a:gd name="adj1" fmla="val 16200000"/>
              <a:gd name="adj2" fmla="val 2563720"/>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p:cNvSpPr>
            <a:spLocks noGrp="1"/>
          </p:cNvSpPr>
          <p:nvPr>
            <p:ph type="ctrTitle"/>
          </p:nvPr>
        </p:nvSpPr>
        <p:spPr>
          <a:xfrm>
            <a:off x="5827048" y="407987"/>
            <a:ext cx="5721484" cy="1325563"/>
          </a:xfrm>
        </p:spPr>
        <p:txBody>
          <a:bodyPr>
            <a:normAutofit/>
          </a:bodyPr>
          <a:lstStyle/>
          <a:p>
            <a:r>
              <a:rPr lang="en-US" dirty="0"/>
              <a:t>Filtri</a:t>
            </a:r>
          </a:p>
        </p:txBody>
      </p:sp>
      <p:sp>
        <p:nvSpPr>
          <p:cNvPr id="3" name="Content Placeholder"/>
          <p:cNvSpPr>
            <a:spLocks noGrp="1"/>
          </p:cNvSpPr>
          <p:nvPr>
            <p:ph idx="1"/>
          </p:nvPr>
        </p:nvSpPr>
        <p:spPr>
          <a:xfrm>
            <a:off x="5827048" y="1868487"/>
            <a:ext cx="5721484" cy="4351338"/>
          </a:xfrm>
        </p:spPr>
        <p:txBody>
          <a:bodyPr>
            <a:normAutofit/>
          </a:bodyPr>
          <a:lstStyle/>
          <a:p>
            <a:pPr lvl="0"/>
            <a:r>
              <a:rPr lang="en-US" sz="1500" dirty="0"/>
              <a:t>less: non è un vero filtro essendo l’output destinato al terminale ma è utile per l’uso interattivo</a:t>
            </a:r>
          </a:p>
          <a:p>
            <a:pPr lvl="1"/>
            <a:r>
              <a:rPr lang="en-US" sz="1500" dirty="0"/>
              <a:t>-h comandi disponibili</a:t>
            </a:r>
          </a:p>
          <a:p>
            <a:pPr lvl="1"/>
            <a:r>
              <a:rPr lang="en-US" sz="1500" dirty="0"/>
              <a:t>frecce – scorrimento</a:t>
            </a:r>
          </a:p>
          <a:p>
            <a:pPr lvl="1"/>
            <a:r>
              <a:rPr lang="en-US" sz="1500" dirty="0"/>
              <a:t>&lt;N&gt;g si porta alla riga num &lt;g&gt; default:1</a:t>
            </a:r>
          </a:p>
          <a:p>
            <a:pPr lvl="1"/>
            <a:r>
              <a:rPr lang="en-US" sz="1500" dirty="0"/>
              <a:t>G si porta al termine del file</a:t>
            </a:r>
          </a:p>
          <a:p>
            <a:pPr lvl="1"/>
            <a:r>
              <a:rPr lang="en-US" sz="1500" dirty="0"/>
              <a:t>/&lt;pattern&gt; cerca la riga successiva al cursore contenente &lt;pattern&gt;</a:t>
            </a:r>
          </a:p>
          <a:p>
            <a:pPr lvl="1"/>
            <a:r>
              <a:rPr lang="en-US" sz="1500" dirty="0"/>
              <a:t>&lt;pattern&gt; cerca la riga successiva al cursore contenente &lt;pattern&gt;</a:t>
            </a:r>
          </a:p>
          <a:p>
            <a:pPr lvl="1"/>
            <a:r>
              <a:rPr lang="en-US" sz="1500" dirty="0"/>
              <a:t>n ripete la ricerca fatta in precedenza</a:t>
            </a:r>
          </a:p>
          <a:p>
            <a:pPr lvl="1"/>
            <a:r>
              <a:rPr lang="en-US" sz="1500" dirty="0"/>
              <a:t>N ripete la ricerca fatta in precedenza, ma nel verso opposto</a:t>
            </a:r>
          </a:p>
          <a:p>
            <a:pPr lvl="1"/>
            <a:r>
              <a:rPr lang="en-US" sz="1500" dirty="0"/>
              <a:t>q esce da less</a:t>
            </a:r>
          </a:p>
        </p:txBody>
      </p:sp>
    </p:spTree>
    <p:extLst>
      <p:ext uri="{BB962C8B-B14F-4D97-AF65-F5344CB8AC3E}">
        <p14:creationId xmlns:p14="http://schemas.microsoft.com/office/powerpoint/2010/main" val="104676052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60B0EFB-53ED-4F35-B05D-F658EA021C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5" descr="Illustrazione di una tavola periodica">
            <a:extLst>
              <a:ext uri="{FF2B5EF4-FFF2-40B4-BE49-F238E27FC236}">
                <a16:creationId xmlns:a16="http://schemas.microsoft.com/office/drawing/2014/main" id="{50E26A5F-1ACB-5B82-B075-3F5738576B87}"/>
              </a:ext>
            </a:extLst>
          </p:cNvPr>
          <p:cNvPicPr>
            <a:picLocks noChangeAspect="1"/>
          </p:cNvPicPr>
          <p:nvPr/>
        </p:nvPicPr>
        <p:blipFill rotWithShape="1">
          <a:blip r:embed="rId2"/>
          <a:srcRect l="3186" r="26020" b="11"/>
          <a:stretch/>
        </p:blipFill>
        <p:spPr>
          <a:xfrm>
            <a:off x="-7366" y="10"/>
            <a:ext cx="4855591" cy="6857990"/>
          </a:xfrm>
          <a:custGeom>
            <a:avLst/>
            <a:gdLst/>
            <a:ahLst/>
            <a:cxnLst/>
            <a:rect l="l" t="t" r="r" b="b"/>
            <a:pathLst>
              <a:path w="4636517" h="6858000">
                <a:moveTo>
                  <a:pt x="0" y="0"/>
                </a:moveTo>
                <a:lnTo>
                  <a:pt x="4636517" y="0"/>
                </a:lnTo>
                <a:lnTo>
                  <a:pt x="4636517" y="6858000"/>
                </a:lnTo>
                <a:lnTo>
                  <a:pt x="0" y="6858000"/>
                </a:lnTo>
                <a:close/>
              </a:path>
            </a:pathLst>
          </a:custGeom>
        </p:spPr>
      </p:pic>
      <p:sp>
        <p:nvSpPr>
          <p:cNvPr id="12" name="!!Arc">
            <a:extLst>
              <a:ext uri="{FF2B5EF4-FFF2-40B4-BE49-F238E27FC236}">
                <a16:creationId xmlns:a16="http://schemas.microsoft.com/office/drawing/2014/main" id="{835EF3DD-7D43-4A27-8967-A92FD8CC93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73531" y="407987"/>
            <a:ext cx="2987899" cy="2987899"/>
          </a:xfrm>
          <a:prstGeom prst="arc">
            <a:avLst>
              <a:gd name="adj1" fmla="val 16200000"/>
              <a:gd name="adj2" fmla="val 2563720"/>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p:cNvSpPr>
            <a:spLocks noGrp="1"/>
          </p:cNvSpPr>
          <p:nvPr>
            <p:ph type="ctrTitle"/>
          </p:nvPr>
        </p:nvSpPr>
        <p:spPr>
          <a:xfrm>
            <a:off x="5827048" y="407987"/>
            <a:ext cx="5721484" cy="1325563"/>
          </a:xfrm>
        </p:spPr>
        <p:txBody>
          <a:bodyPr>
            <a:normAutofit/>
          </a:bodyPr>
          <a:lstStyle/>
          <a:p>
            <a:r>
              <a:rPr lang="en-US" dirty="0"/>
              <a:t>Filtri</a:t>
            </a:r>
          </a:p>
        </p:txBody>
      </p:sp>
      <p:sp>
        <p:nvSpPr>
          <p:cNvPr id="3" name="Content Placeholder"/>
          <p:cNvSpPr>
            <a:spLocks noGrp="1"/>
          </p:cNvSpPr>
          <p:nvPr>
            <p:ph idx="1"/>
          </p:nvPr>
        </p:nvSpPr>
        <p:spPr>
          <a:xfrm>
            <a:off x="5827048" y="1868487"/>
            <a:ext cx="5721484" cy="4351338"/>
          </a:xfrm>
        </p:spPr>
        <p:txBody>
          <a:bodyPr>
            <a:normAutofit/>
          </a:bodyPr>
          <a:lstStyle/>
          <a:p>
            <a:pPr lvl="0"/>
            <a:r>
              <a:rPr lang="en-US" dirty="0"/>
              <a:t>rev: filtro che inverte l’ordine dei caratteri di ogni linea in stdin, su stdout</a:t>
            </a:r>
          </a:p>
          <a:p>
            <a:pPr lvl="0"/>
            <a:r>
              <a:rPr lang="en-US" dirty="0"/>
              <a:t>head e tail: estraggono la parte iniziale/finale di un file</a:t>
            </a:r>
          </a:p>
          <a:p>
            <a:pPr lvl="1"/>
            <a:r>
              <a:rPr lang="en-US" dirty="0"/>
              <a:t>-c NUM i primi/ultimi NUM caratteri, con -/+NUM tutto il file eccetto/a partire da NUM caratteri</a:t>
            </a:r>
          </a:p>
          <a:p>
            <a:pPr lvl="1"/>
            <a:r>
              <a:rPr lang="en-US" dirty="0"/>
              <a:t>-n NUM prime/ultime NUM righe, con -/+ NUM tutto il file eccetto/a partire da NUM righe</a:t>
            </a:r>
          </a:p>
          <a:p>
            <a:pPr lvl="1"/>
            <a:r>
              <a:rPr lang="en-US" dirty="0"/>
              <a:t>-f per tail, mantiene il file aperto e mostra in tempo reale le ultime righe</a:t>
            </a:r>
          </a:p>
        </p:txBody>
      </p:sp>
    </p:spTree>
    <p:extLst>
      <p:ext uri="{BB962C8B-B14F-4D97-AF65-F5344CB8AC3E}">
        <p14:creationId xmlns:p14="http://schemas.microsoft.com/office/powerpoint/2010/main" val="128010583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60B0EFB-53ED-4F35-B05D-F658EA021C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5" descr="Sfumatura blu e bianca">
            <a:extLst>
              <a:ext uri="{FF2B5EF4-FFF2-40B4-BE49-F238E27FC236}">
                <a16:creationId xmlns:a16="http://schemas.microsoft.com/office/drawing/2014/main" id="{E4029938-3F8B-A07C-F9BD-D8461E7AFC07}"/>
              </a:ext>
            </a:extLst>
          </p:cNvPr>
          <p:cNvPicPr>
            <a:picLocks noChangeAspect="1"/>
          </p:cNvPicPr>
          <p:nvPr/>
        </p:nvPicPr>
        <p:blipFill rotWithShape="1">
          <a:blip r:embed="rId2"/>
          <a:srcRect l="36014" r="14582" b="-3"/>
          <a:stretch/>
        </p:blipFill>
        <p:spPr>
          <a:xfrm>
            <a:off x="-7366" y="10"/>
            <a:ext cx="4855591" cy="6857990"/>
          </a:xfrm>
          <a:custGeom>
            <a:avLst/>
            <a:gdLst/>
            <a:ahLst/>
            <a:cxnLst/>
            <a:rect l="l" t="t" r="r" b="b"/>
            <a:pathLst>
              <a:path w="4636517" h="6858000">
                <a:moveTo>
                  <a:pt x="0" y="0"/>
                </a:moveTo>
                <a:lnTo>
                  <a:pt x="4636517" y="0"/>
                </a:lnTo>
                <a:lnTo>
                  <a:pt x="4636517" y="6858000"/>
                </a:lnTo>
                <a:lnTo>
                  <a:pt x="0" y="6858000"/>
                </a:lnTo>
                <a:close/>
              </a:path>
            </a:pathLst>
          </a:custGeom>
        </p:spPr>
      </p:pic>
      <p:sp>
        <p:nvSpPr>
          <p:cNvPr id="12" name="!!Arc">
            <a:extLst>
              <a:ext uri="{FF2B5EF4-FFF2-40B4-BE49-F238E27FC236}">
                <a16:creationId xmlns:a16="http://schemas.microsoft.com/office/drawing/2014/main" id="{835EF3DD-7D43-4A27-8967-A92FD8CC93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73531" y="407987"/>
            <a:ext cx="2987899" cy="2987899"/>
          </a:xfrm>
          <a:prstGeom prst="arc">
            <a:avLst>
              <a:gd name="adj1" fmla="val 16200000"/>
              <a:gd name="adj2" fmla="val 2563720"/>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p:cNvSpPr>
            <a:spLocks noGrp="1"/>
          </p:cNvSpPr>
          <p:nvPr>
            <p:ph type="ctrTitle"/>
          </p:nvPr>
        </p:nvSpPr>
        <p:spPr>
          <a:xfrm>
            <a:off x="5827048" y="407987"/>
            <a:ext cx="5721484" cy="1325563"/>
          </a:xfrm>
        </p:spPr>
        <p:txBody>
          <a:bodyPr>
            <a:normAutofit/>
          </a:bodyPr>
          <a:lstStyle/>
          <a:p>
            <a:r>
              <a:rPr lang="en-US" dirty="0"/>
              <a:t>Filtri</a:t>
            </a:r>
          </a:p>
        </p:txBody>
      </p:sp>
      <p:sp>
        <p:nvSpPr>
          <p:cNvPr id="3" name="Content Placeholder"/>
          <p:cNvSpPr>
            <a:spLocks noGrp="1"/>
          </p:cNvSpPr>
          <p:nvPr>
            <p:ph idx="1"/>
          </p:nvPr>
        </p:nvSpPr>
        <p:spPr>
          <a:xfrm>
            <a:off x="5827048" y="1868487"/>
            <a:ext cx="5721484" cy="4351338"/>
          </a:xfrm>
        </p:spPr>
        <p:txBody>
          <a:bodyPr>
            <a:normAutofit/>
          </a:bodyPr>
          <a:lstStyle/>
          <a:p>
            <a:pPr lvl="0"/>
            <a:r>
              <a:rPr lang="en-US" dirty="0"/>
              <a:t>cut: taglia parti di righe</a:t>
            </a:r>
          </a:p>
          <a:p>
            <a:pPr lvl="1"/>
            <a:r>
              <a:rPr lang="en-US" dirty="0"/>
              <a:t>-cELENCO_POSIZIONI_CARATTERI intervallo per caratteri scelti</a:t>
            </a:r>
          </a:p>
          <a:p>
            <a:pPr lvl="1"/>
            <a:r>
              <a:rPr lang="en-US" dirty="0"/>
              <a:t>Per i file a record , opzioni -d e -f per uno o più campi di ogni record</a:t>
            </a:r>
          </a:p>
          <a:p>
            <a:pPr lvl="2"/>
            <a:r>
              <a:rPr lang="en-US" dirty="0"/>
              <a:t>cut -dCARATTERE_DELIMITATORE -fELENCO_CAMPI</a:t>
            </a:r>
          </a:p>
          <a:p>
            <a:pPr lvl="2"/>
            <a:r>
              <a:rPr lang="en-US" dirty="0"/>
              <a:t>-s evita che vengano poste in output le righe senza delimitatore</a:t>
            </a:r>
          </a:p>
          <a:p>
            <a:pPr lvl="2"/>
            <a:r>
              <a:rPr lang="en-US" dirty="0"/>
              <a:t>Es</a:t>
            </a:r>
          </a:p>
          <a:p>
            <a:pPr lvl="2"/>
            <a:r>
              <a:rPr lang="en-US" dirty="0"/>
              <a:t>Es</a:t>
            </a:r>
          </a:p>
        </p:txBody>
      </p:sp>
    </p:spTree>
    <p:extLst>
      <p:ext uri="{BB962C8B-B14F-4D97-AF65-F5344CB8AC3E}">
        <p14:creationId xmlns:p14="http://schemas.microsoft.com/office/powerpoint/2010/main" val="370503666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60B0EFB-53ED-4F35-B05D-F658EA021C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5" descr="Tavola periodica degli elementi">
            <a:extLst>
              <a:ext uri="{FF2B5EF4-FFF2-40B4-BE49-F238E27FC236}">
                <a16:creationId xmlns:a16="http://schemas.microsoft.com/office/drawing/2014/main" id="{8BC69875-681A-F07D-7AB8-1DA440FA28A6}"/>
              </a:ext>
            </a:extLst>
          </p:cNvPr>
          <p:cNvPicPr>
            <a:picLocks noChangeAspect="1"/>
          </p:cNvPicPr>
          <p:nvPr/>
        </p:nvPicPr>
        <p:blipFill rotWithShape="1">
          <a:blip r:embed="rId2"/>
          <a:srcRect l="28662" r="25945" b="225"/>
          <a:stretch/>
        </p:blipFill>
        <p:spPr>
          <a:xfrm>
            <a:off x="-7366" y="10"/>
            <a:ext cx="4855591" cy="6857990"/>
          </a:xfrm>
          <a:custGeom>
            <a:avLst/>
            <a:gdLst/>
            <a:ahLst/>
            <a:cxnLst/>
            <a:rect l="l" t="t" r="r" b="b"/>
            <a:pathLst>
              <a:path w="4636517" h="6858000">
                <a:moveTo>
                  <a:pt x="0" y="0"/>
                </a:moveTo>
                <a:lnTo>
                  <a:pt x="4636517" y="0"/>
                </a:lnTo>
                <a:lnTo>
                  <a:pt x="4636517" y="6858000"/>
                </a:lnTo>
                <a:lnTo>
                  <a:pt x="0" y="6858000"/>
                </a:lnTo>
                <a:close/>
              </a:path>
            </a:pathLst>
          </a:custGeom>
        </p:spPr>
      </p:pic>
      <p:sp>
        <p:nvSpPr>
          <p:cNvPr id="12" name="!!Arc">
            <a:extLst>
              <a:ext uri="{FF2B5EF4-FFF2-40B4-BE49-F238E27FC236}">
                <a16:creationId xmlns:a16="http://schemas.microsoft.com/office/drawing/2014/main" id="{835EF3DD-7D43-4A27-8967-A92FD8CC93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73531" y="407987"/>
            <a:ext cx="2987899" cy="2987899"/>
          </a:xfrm>
          <a:prstGeom prst="arc">
            <a:avLst>
              <a:gd name="adj1" fmla="val 16200000"/>
              <a:gd name="adj2" fmla="val 2563720"/>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p:cNvSpPr>
            <a:spLocks noGrp="1"/>
          </p:cNvSpPr>
          <p:nvPr>
            <p:ph type="ctrTitle"/>
          </p:nvPr>
        </p:nvSpPr>
        <p:spPr>
          <a:xfrm>
            <a:off x="5827048" y="407987"/>
            <a:ext cx="5721484" cy="1325563"/>
          </a:xfrm>
        </p:spPr>
        <p:txBody>
          <a:bodyPr>
            <a:normAutofit/>
          </a:bodyPr>
          <a:lstStyle/>
          <a:p>
            <a:r>
              <a:rPr lang="en-US" dirty="0"/>
              <a:t>Filtri</a:t>
            </a:r>
          </a:p>
        </p:txBody>
      </p:sp>
      <p:sp>
        <p:nvSpPr>
          <p:cNvPr id="3" name="Content Placeholder"/>
          <p:cNvSpPr>
            <a:spLocks noGrp="1"/>
          </p:cNvSpPr>
          <p:nvPr>
            <p:ph idx="1"/>
          </p:nvPr>
        </p:nvSpPr>
        <p:spPr>
          <a:xfrm>
            <a:off x="5827048" y="1868487"/>
            <a:ext cx="5721484" cy="4351338"/>
          </a:xfrm>
        </p:spPr>
        <p:txBody>
          <a:bodyPr>
            <a:normAutofit/>
          </a:bodyPr>
          <a:lstStyle/>
          <a:p>
            <a:pPr lvl="0"/>
            <a:r>
              <a:rPr lang="en-US" dirty="0"/>
              <a:t>sort: ordina le linee di uno stream</a:t>
            </a:r>
          </a:p>
          <a:p>
            <a:pPr lvl="1"/>
            <a:r>
              <a:rPr lang="en-US" dirty="0"/>
              <a:t>-u elimina entry multiple</a:t>
            </a:r>
          </a:p>
          <a:p>
            <a:pPr lvl="1"/>
            <a:r>
              <a:rPr lang="en-US" dirty="0"/>
              <a:t>-r reverse</a:t>
            </a:r>
          </a:p>
          <a:p>
            <a:pPr lvl="1"/>
            <a:r>
              <a:rPr lang="en-US" dirty="0"/>
              <a:t>-R random</a:t>
            </a:r>
          </a:p>
          <a:p>
            <a:pPr lvl="1"/>
            <a:r>
              <a:rPr lang="en-US" dirty="0"/>
              <a:t>-m merge di file già ordinato</a:t>
            </a:r>
          </a:p>
          <a:p>
            <a:pPr lvl="1"/>
            <a:r>
              <a:rPr lang="en-US" dirty="0"/>
              <a:t>-c controlla se il file è già ordinato</a:t>
            </a:r>
          </a:p>
          <a:p>
            <a:pPr lvl="1"/>
            <a:r>
              <a:rPr lang="en-US" dirty="0"/>
              <a:t>-b ignora spazi a inizio riga</a:t>
            </a:r>
          </a:p>
          <a:p>
            <a:pPr lvl="1"/>
            <a:r>
              <a:rPr lang="en-US" dirty="0"/>
              <a:t>-d considera solo i caratteri alfanumerici e gli spazi</a:t>
            </a:r>
          </a:p>
          <a:p>
            <a:pPr lvl="1"/>
            <a:r>
              <a:rPr lang="en-US" dirty="0"/>
              <a:t>-f ignora maiusc/minusc</a:t>
            </a:r>
          </a:p>
          <a:p>
            <a:pPr lvl="1"/>
            <a:r>
              <a:rPr lang="en-US" dirty="0"/>
              <a:t>-n interpreta stringhe di numeri per valore numerico</a:t>
            </a:r>
          </a:p>
        </p:txBody>
      </p:sp>
    </p:spTree>
    <p:extLst>
      <p:ext uri="{BB962C8B-B14F-4D97-AF65-F5344CB8AC3E}">
        <p14:creationId xmlns:p14="http://schemas.microsoft.com/office/powerpoint/2010/main" val="86529720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60B0EFB-53ED-4F35-B05D-F658EA021C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5" descr="Tasti di un vecchio registratore di cassa">
            <a:extLst>
              <a:ext uri="{FF2B5EF4-FFF2-40B4-BE49-F238E27FC236}">
                <a16:creationId xmlns:a16="http://schemas.microsoft.com/office/drawing/2014/main" id="{37EC88DD-4F1A-65F5-6CB1-DE033D079590}"/>
              </a:ext>
            </a:extLst>
          </p:cNvPr>
          <p:cNvPicPr>
            <a:picLocks noChangeAspect="1"/>
          </p:cNvPicPr>
          <p:nvPr/>
        </p:nvPicPr>
        <p:blipFill rotWithShape="1">
          <a:blip r:embed="rId2"/>
          <a:srcRect l="25106" r="27806" b="-5"/>
          <a:stretch/>
        </p:blipFill>
        <p:spPr>
          <a:xfrm>
            <a:off x="-7366" y="10"/>
            <a:ext cx="4855591" cy="6857990"/>
          </a:xfrm>
          <a:custGeom>
            <a:avLst/>
            <a:gdLst/>
            <a:ahLst/>
            <a:cxnLst/>
            <a:rect l="l" t="t" r="r" b="b"/>
            <a:pathLst>
              <a:path w="4636517" h="6858000">
                <a:moveTo>
                  <a:pt x="0" y="0"/>
                </a:moveTo>
                <a:lnTo>
                  <a:pt x="4636517" y="0"/>
                </a:lnTo>
                <a:lnTo>
                  <a:pt x="4636517" y="6858000"/>
                </a:lnTo>
                <a:lnTo>
                  <a:pt x="0" y="6858000"/>
                </a:lnTo>
                <a:close/>
              </a:path>
            </a:pathLst>
          </a:custGeom>
        </p:spPr>
      </p:pic>
      <p:sp>
        <p:nvSpPr>
          <p:cNvPr id="12" name="!!Arc">
            <a:extLst>
              <a:ext uri="{FF2B5EF4-FFF2-40B4-BE49-F238E27FC236}">
                <a16:creationId xmlns:a16="http://schemas.microsoft.com/office/drawing/2014/main" id="{835EF3DD-7D43-4A27-8967-A92FD8CC93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73531" y="407987"/>
            <a:ext cx="2987899" cy="2987899"/>
          </a:xfrm>
          <a:prstGeom prst="arc">
            <a:avLst>
              <a:gd name="adj1" fmla="val 16200000"/>
              <a:gd name="adj2" fmla="val 2563720"/>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p:cNvSpPr>
            <a:spLocks noGrp="1"/>
          </p:cNvSpPr>
          <p:nvPr>
            <p:ph type="ctrTitle"/>
          </p:nvPr>
        </p:nvSpPr>
        <p:spPr>
          <a:xfrm>
            <a:off x="5827048" y="407987"/>
            <a:ext cx="5721484" cy="1325563"/>
          </a:xfrm>
        </p:spPr>
        <p:txBody>
          <a:bodyPr>
            <a:normAutofit/>
          </a:bodyPr>
          <a:lstStyle/>
          <a:p>
            <a:r>
              <a:rPr lang="en-US" dirty="0"/>
              <a:t>Filtri</a:t>
            </a:r>
          </a:p>
        </p:txBody>
      </p:sp>
      <p:sp>
        <p:nvSpPr>
          <p:cNvPr id="3" name="Content Placeholder"/>
          <p:cNvSpPr>
            <a:spLocks noGrp="1"/>
          </p:cNvSpPr>
          <p:nvPr>
            <p:ph idx="1"/>
          </p:nvPr>
        </p:nvSpPr>
        <p:spPr>
          <a:xfrm>
            <a:off x="5827048" y="1868487"/>
            <a:ext cx="5721484" cy="4351338"/>
          </a:xfrm>
        </p:spPr>
        <p:txBody>
          <a:bodyPr>
            <a:normAutofit/>
          </a:bodyPr>
          <a:lstStyle/>
          <a:p>
            <a:pPr lvl="0"/>
            <a:r>
              <a:rPr lang="en-US" sz="1500" dirty="0"/>
              <a:t>sort: ordina le linee di uno stream</a:t>
            </a:r>
          </a:p>
          <a:p>
            <a:pPr lvl="1"/>
            <a:r>
              <a:rPr lang="en-US" sz="1500" dirty="0"/>
              <a:t>-h interpreta numeri leggibili come 2K, 1G…</a:t>
            </a:r>
          </a:p>
          <a:p>
            <a:pPr lvl="1"/>
            <a:r>
              <a:rPr lang="en-US" sz="1500" dirty="0"/>
              <a:t>-tSEP imposta SEP come separatore, a default spazi</a:t>
            </a:r>
          </a:p>
          <a:p>
            <a:pPr lvl="1"/>
            <a:r>
              <a:rPr lang="en-US" sz="1500" dirty="0"/>
              <a:t>-kKEY chiave di ordinamento, se usato più volte, ordina per la prima chiave, poi la seconda…</a:t>
            </a:r>
          </a:p>
          <a:p>
            <a:pPr lvl="1"/>
            <a:r>
              <a:rPr lang="en-US" sz="1500" dirty="0"/>
              <a:t>KEY è nella forma semplificata F  ] dove</a:t>
            </a:r>
          </a:p>
          <a:p>
            <a:pPr lvl="2"/>
            <a:r>
              <a:rPr lang="en-US" sz="1500" dirty="0"/>
              <a:t>F = numero di campo</a:t>
            </a:r>
          </a:p>
          <a:p>
            <a:pPr lvl="2"/>
            <a:r>
              <a:rPr lang="en-US" sz="1500" dirty="0"/>
              <a:t>C = posizione in caratteri nel campo</a:t>
            </a:r>
          </a:p>
          <a:p>
            <a:pPr lvl="2"/>
            <a:r>
              <a:rPr lang="en-US" sz="1500" dirty="0"/>
              <a:t>OPTS = una delle opzioni di ordinamento</a:t>
            </a:r>
          </a:p>
          <a:p>
            <a:pPr lvl="0"/>
            <a:r>
              <a:rPr lang="en-US" sz="1500" dirty="0"/>
              <a:t>uniq: elimina i duplicati consecutivi</a:t>
            </a:r>
          </a:p>
          <a:p>
            <a:pPr lvl="0"/>
            <a:r>
              <a:rPr lang="en-US" sz="1500" dirty="0"/>
              <a:t>wc: con -c conta i caratteri, con -l le linee e con -w le parole</a:t>
            </a:r>
          </a:p>
        </p:txBody>
      </p:sp>
    </p:spTree>
    <p:extLst>
      <p:ext uri="{BB962C8B-B14F-4D97-AF65-F5344CB8AC3E}">
        <p14:creationId xmlns:p14="http://schemas.microsoft.com/office/powerpoint/2010/main" val="197737312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60B0EFB-53ED-4F35-B05D-F658EA021C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5" descr="Immagine 3D astratta a spirale">
            <a:extLst>
              <a:ext uri="{FF2B5EF4-FFF2-40B4-BE49-F238E27FC236}">
                <a16:creationId xmlns:a16="http://schemas.microsoft.com/office/drawing/2014/main" id="{41BCDFB6-3F37-050B-93B2-8AEBB235CBC6}"/>
              </a:ext>
            </a:extLst>
          </p:cNvPr>
          <p:cNvPicPr>
            <a:picLocks noChangeAspect="1"/>
          </p:cNvPicPr>
          <p:nvPr/>
        </p:nvPicPr>
        <p:blipFill rotWithShape="1">
          <a:blip r:embed="rId2"/>
          <a:srcRect l="23140" r="29669" b="-3"/>
          <a:stretch/>
        </p:blipFill>
        <p:spPr>
          <a:xfrm>
            <a:off x="-7366" y="10"/>
            <a:ext cx="4855591" cy="6857990"/>
          </a:xfrm>
          <a:custGeom>
            <a:avLst/>
            <a:gdLst/>
            <a:ahLst/>
            <a:cxnLst/>
            <a:rect l="l" t="t" r="r" b="b"/>
            <a:pathLst>
              <a:path w="4636517" h="6858000">
                <a:moveTo>
                  <a:pt x="0" y="0"/>
                </a:moveTo>
                <a:lnTo>
                  <a:pt x="4636517" y="0"/>
                </a:lnTo>
                <a:lnTo>
                  <a:pt x="4636517" y="6858000"/>
                </a:lnTo>
                <a:lnTo>
                  <a:pt x="0" y="6858000"/>
                </a:lnTo>
                <a:close/>
              </a:path>
            </a:pathLst>
          </a:custGeom>
        </p:spPr>
      </p:pic>
      <p:sp>
        <p:nvSpPr>
          <p:cNvPr id="12" name="!!Arc">
            <a:extLst>
              <a:ext uri="{FF2B5EF4-FFF2-40B4-BE49-F238E27FC236}">
                <a16:creationId xmlns:a16="http://schemas.microsoft.com/office/drawing/2014/main" id="{835EF3DD-7D43-4A27-8967-A92FD8CC93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73531" y="407987"/>
            <a:ext cx="2987899" cy="2987899"/>
          </a:xfrm>
          <a:prstGeom prst="arc">
            <a:avLst>
              <a:gd name="adj1" fmla="val 16200000"/>
              <a:gd name="adj2" fmla="val 2563720"/>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p:cNvSpPr>
            <a:spLocks noGrp="1"/>
          </p:cNvSpPr>
          <p:nvPr>
            <p:ph type="ctrTitle"/>
          </p:nvPr>
        </p:nvSpPr>
        <p:spPr>
          <a:xfrm>
            <a:off x="5827048" y="407987"/>
            <a:ext cx="5721484" cy="1325563"/>
          </a:xfrm>
        </p:spPr>
        <p:txBody>
          <a:bodyPr>
            <a:normAutofit/>
          </a:bodyPr>
          <a:lstStyle/>
          <a:p>
            <a:r>
              <a:rPr lang="en-US" dirty="0"/>
              <a:t>Filtri</a:t>
            </a:r>
          </a:p>
        </p:txBody>
      </p:sp>
      <p:sp>
        <p:nvSpPr>
          <p:cNvPr id="3" name="Content Placeholder"/>
          <p:cNvSpPr>
            <a:spLocks noGrp="1"/>
          </p:cNvSpPr>
          <p:nvPr>
            <p:ph idx="1"/>
          </p:nvPr>
        </p:nvSpPr>
        <p:spPr>
          <a:xfrm>
            <a:off x="5827048" y="1868487"/>
            <a:ext cx="5721484" cy="4351338"/>
          </a:xfrm>
        </p:spPr>
        <p:txBody>
          <a:bodyPr>
            <a:normAutofit/>
          </a:bodyPr>
          <a:lstStyle/>
          <a:p>
            <a:pPr lvl="0"/>
            <a:r>
              <a:rPr lang="en-US" dirty="0"/>
              <a:t>grep: esamina le righe in ingresso e produce in uscita quelle che matchano un pattern passato come argomento</a:t>
            </a:r>
          </a:p>
        </p:txBody>
      </p:sp>
    </p:spTree>
    <p:extLst>
      <p:ext uri="{BB962C8B-B14F-4D97-AF65-F5344CB8AC3E}">
        <p14:creationId xmlns:p14="http://schemas.microsoft.com/office/powerpoint/2010/main" val="405251059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60B0EFB-53ED-4F35-B05D-F658EA021C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5" descr="Fiammiferi lasciati cadere sul tavolo">
            <a:extLst>
              <a:ext uri="{FF2B5EF4-FFF2-40B4-BE49-F238E27FC236}">
                <a16:creationId xmlns:a16="http://schemas.microsoft.com/office/drawing/2014/main" id="{1536610F-7572-F36F-8CF6-9FBC9BE1DE02}"/>
              </a:ext>
            </a:extLst>
          </p:cNvPr>
          <p:cNvPicPr>
            <a:picLocks noChangeAspect="1"/>
          </p:cNvPicPr>
          <p:nvPr/>
        </p:nvPicPr>
        <p:blipFill rotWithShape="1">
          <a:blip r:embed="rId2"/>
          <a:srcRect l="26688" r="30547" b="-1"/>
          <a:stretch/>
        </p:blipFill>
        <p:spPr>
          <a:xfrm>
            <a:off x="-7366" y="10"/>
            <a:ext cx="4855591" cy="6857990"/>
          </a:xfrm>
          <a:custGeom>
            <a:avLst/>
            <a:gdLst/>
            <a:ahLst/>
            <a:cxnLst/>
            <a:rect l="l" t="t" r="r" b="b"/>
            <a:pathLst>
              <a:path w="4636517" h="6858000">
                <a:moveTo>
                  <a:pt x="0" y="0"/>
                </a:moveTo>
                <a:lnTo>
                  <a:pt x="4636517" y="0"/>
                </a:lnTo>
                <a:lnTo>
                  <a:pt x="4636517" y="6858000"/>
                </a:lnTo>
                <a:lnTo>
                  <a:pt x="0" y="6858000"/>
                </a:lnTo>
                <a:close/>
              </a:path>
            </a:pathLst>
          </a:custGeom>
        </p:spPr>
      </p:pic>
      <p:sp>
        <p:nvSpPr>
          <p:cNvPr id="12" name="!!Arc">
            <a:extLst>
              <a:ext uri="{FF2B5EF4-FFF2-40B4-BE49-F238E27FC236}">
                <a16:creationId xmlns:a16="http://schemas.microsoft.com/office/drawing/2014/main" id="{835EF3DD-7D43-4A27-8967-A92FD8CC93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73531" y="407987"/>
            <a:ext cx="2987899" cy="2987899"/>
          </a:xfrm>
          <a:prstGeom prst="arc">
            <a:avLst>
              <a:gd name="adj1" fmla="val 16200000"/>
              <a:gd name="adj2" fmla="val 2563720"/>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p:cNvSpPr>
            <a:spLocks noGrp="1"/>
          </p:cNvSpPr>
          <p:nvPr>
            <p:ph type="ctrTitle"/>
          </p:nvPr>
        </p:nvSpPr>
        <p:spPr>
          <a:xfrm>
            <a:off x="5827048" y="407987"/>
            <a:ext cx="5721484" cy="1325563"/>
          </a:xfrm>
        </p:spPr>
        <p:txBody>
          <a:bodyPr>
            <a:normAutofit/>
          </a:bodyPr>
          <a:lstStyle/>
          <a:p>
            <a:r>
              <a:rPr lang="en-US" dirty="0"/>
              <a:t>Filtri</a:t>
            </a:r>
          </a:p>
        </p:txBody>
      </p:sp>
      <p:sp>
        <p:nvSpPr>
          <p:cNvPr id="3" name="Content Placeholder"/>
          <p:cNvSpPr>
            <a:spLocks noGrp="1"/>
          </p:cNvSpPr>
          <p:nvPr>
            <p:ph idx="1"/>
          </p:nvPr>
        </p:nvSpPr>
        <p:spPr>
          <a:xfrm>
            <a:off x="5827048" y="1868487"/>
            <a:ext cx="5721484" cy="4351338"/>
          </a:xfrm>
        </p:spPr>
        <p:txBody>
          <a:bodyPr>
            <a:normAutofit/>
          </a:bodyPr>
          <a:lstStyle/>
          <a:p>
            <a:pPr lvl="0"/>
            <a:r>
              <a:rPr lang="en-US" dirty="0"/>
              <a:t>Nel caso una RE corrisponda a più di una sottostringa in una stringa, la RE matcha quella che inizia per prima</a:t>
            </a:r>
          </a:p>
          <a:p>
            <a:pPr lvl="0"/>
            <a:r>
              <a:rPr lang="en-US" dirty="0"/>
              <a:t>A partire da quel punto, se la RE matcha più di una sottostringa, si seleziona la più lunga</a:t>
            </a:r>
          </a:p>
        </p:txBody>
      </p:sp>
    </p:spTree>
    <p:extLst>
      <p:ext uri="{BB962C8B-B14F-4D97-AF65-F5344CB8AC3E}">
        <p14:creationId xmlns:p14="http://schemas.microsoft.com/office/powerpoint/2010/main" val="58966841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60B0EFB-53ED-4F35-B05D-F658EA021C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5" descr="Manopole volume">
            <a:extLst>
              <a:ext uri="{FF2B5EF4-FFF2-40B4-BE49-F238E27FC236}">
                <a16:creationId xmlns:a16="http://schemas.microsoft.com/office/drawing/2014/main" id="{F83BA22B-7EAE-3965-1C54-AC3387D3FB17}"/>
              </a:ext>
            </a:extLst>
          </p:cNvPr>
          <p:cNvPicPr>
            <a:picLocks noChangeAspect="1"/>
          </p:cNvPicPr>
          <p:nvPr/>
        </p:nvPicPr>
        <p:blipFill rotWithShape="1">
          <a:blip r:embed="rId2"/>
          <a:srcRect l="19589" r="23785" b="5"/>
          <a:stretch/>
        </p:blipFill>
        <p:spPr>
          <a:xfrm>
            <a:off x="-7366" y="10"/>
            <a:ext cx="4855591" cy="6857990"/>
          </a:xfrm>
          <a:custGeom>
            <a:avLst/>
            <a:gdLst/>
            <a:ahLst/>
            <a:cxnLst/>
            <a:rect l="l" t="t" r="r" b="b"/>
            <a:pathLst>
              <a:path w="4636517" h="6858000">
                <a:moveTo>
                  <a:pt x="0" y="0"/>
                </a:moveTo>
                <a:lnTo>
                  <a:pt x="4636517" y="0"/>
                </a:lnTo>
                <a:lnTo>
                  <a:pt x="4636517" y="6858000"/>
                </a:lnTo>
                <a:lnTo>
                  <a:pt x="0" y="6858000"/>
                </a:lnTo>
                <a:close/>
              </a:path>
            </a:pathLst>
          </a:custGeom>
        </p:spPr>
      </p:pic>
      <p:sp>
        <p:nvSpPr>
          <p:cNvPr id="12" name="!!Arc">
            <a:extLst>
              <a:ext uri="{FF2B5EF4-FFF2-40B4-BE49-F238E27FC236}">
                <a16:creationId xmlns:a16="http://schemas.microsoft.com/office/drawing/2014/main" id="{835EF3DD-7D43-4A27-8967-A92FD8CC93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73531" y="407987"/>
            <a:ext cx="2987899" cy="2987899"/>
          </a:xfrm>
          <a:prstGeom prst="arc">
            <a:avLst>
              <a:gd name="adj1" fmla="val 16200000"/>
              <a:gd name="adj2" fmla="val 2563720"/>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p:cNvSpPr>
            <a:spLocks noGrp="1"/>
          </p:cNvSpPr>
          <p:nvPr>
            <p:ph type="ctrTitle"/>
          </p:nvPr>
        </p:nvSpPr>
        <p:spPr>
          <a:xfrm>
            <a:off x="5827048" y="407987"/>
            <a:ext cx="5721484" cy="1325563"/>
          </a:xfrm>
        </p:spPr>
        <p:txBody>
          <a:bodyPr>
            <a:normAutofit/>
          </a:bodyPr>
          <a:lstStyle/>
          <a:p>
            <a:r>
              <a:rPr lang="en-US" dirty="0"/>
              <a:t>Filtri</a:t>
            </a:r>
          </a:p>
        </p:txBody>
      </p:sp>
      <p:sp>
        <p:nvSpPr>
          <p:cNvPr id="3" name="Content Placeholder"/>
          <p:cNvSpPr>
            <a:spLocks noGrp="1"/>
          </p:cNvSpPr>
          <p:nvPr>
            <p:ph idx="1"/>
          </p:nvPr>
        </p:nvSpPr>
        <p:spPr>
          <a:xfrm>
            <a:off x="5827048" y="1868487"/>
            <a:ext cx="5721484" cy="4351338"/>
          </a:xfrm>
        </p:spPr>
        <p:txBody>
          <a:bodyPr>
            <a:normAutofit/>
          </a:bodyPr>
          <a:lstStyle/>
          <a:p>
            <a:pPr lvl="0"/>
            <a:r>
              <a:rPr lang="en-US" dirty="0"/>
              <a:t>Controllo matching</a:t>
            </a:r>
          </a:p>
          <a:p>
            <a:pPr lvl="1"/>
            <a:r>
              <a:rPr lang="en-US" dirty="0"/>
              <a:t>-E usa extended RE</a:t>
            </a:r>
          </a:p>
          <a:p>
            <a:pPr lvl="1"/>
            <a:r>
              <a:rPr lang="en-US" dirty="0"/>
              <a:t>-F disattiva le RE e usa il parametro come stringa letterale</a:t>
            </a:r>
          </a:p>
          <a:p>
            <a:pPr lvl="1"/>
            <a:r>
              <a:rPr lang="en-US" dirty="0"/>
              <a:t>-w/-x fa match solo con RE “whole word” o “whole line”</a:t>
            </a:r>
          </a:p>
          <a:p>
            <a:pPr lvl="1"/>
            <a:r>
              <a:rPr lang="en-US" dirty="0"/>
              <a:t>-i rende l’espressione case insensitive</a:t>
            </a:r>
          </a:p>
          <a:p>
            <a:pPr lvl="0"/>
            <a:r>
              <a:rPr lang="en-US" dirty="0"/>
              <a:t>Controllo input</a:t>
            </a:r>
          </a:p>
          <a:p>
            <a:pPr lvl="1"/>
            <a:r>
              <a:rPr lang="en-US" dirty="0"/>
              <a:t>-r cerca ricorsivamente nei file di una cartella</a:t>
            </a:r>
          </a:p>
          <a:p>
            <a:pPr lvl="1"/>
            <a:r>
              <a:rPr lang="en-US" dirty="0"/>
              <a:t>-f FILE prende le RE da un FILE invece che come parametro</a:t>
            </a:r>
          </a:p>
        </p:txBody>
      </p:sp>
    </p:spTree>
    <p:extLst>
      <p:ext uri="{BB962C8B-B14F-4D97-AF65-F5344CB8AC3E}">
        <p14:creationId xmlns:p14="http://schemas.microsoft.com/office/powerpoint/2010/main" val="19583406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837543A-6020-4505-A233-C9DB4BF740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p:cNvSpPr>
            <a:spLocks noGrp="1"/>
          </p:cNvSpPr>
          <p:nvPr>
            <p:ph type="ctrTitle"/>
          </p:nvPr>
        </p:nvSpPr>
        <p:spPr>
          <a:xfrm>
            <a:off x="838200" y="365125"/>
            <a:ext cx="5558489" cy="1325563"/>
          </a:xfrm>
        </p:spPr>
        <p:txBody>
          <a:bodyPr>
            <a:normAutofit/>
          </a:bodyPr>
          <a:lstStyle/>
          <a:p>
            <a:r>
              <a:rPr lang="en-US" dirty="0"/>
              <a:t>Il processo di avvio</a:t>
            </a:r>
          </a:p>
        </p:txBody>
      </p:sp>
      <p:sp>
        <p:nvSpPr>
          <p:cNvPr id="11" name="Freeform: Shape 10">
            <a:extLst>
              <a:ext uri="{FF2B5EF4-FFF2-40B4-BE49-F238E27FC236}">
                <a16:creationId xmlns:a16="http://schemas.microsoft.com/office/drawing/2014/main" id="{35B16301-FB18-48BA-A6DD-C37CAF6F9A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p:cNvSpPr>
            <a:spLocks noGrp="1"/>
          </p:cNvSpPr>
          <p:nvPr>
            <p:ph idx="1"/>
          </p:nvPr>
        </p:nvSpPr>
        <p:spPr>
          <a:xfrm>
            <a:off x="838200" y="1825625"/>
            <a:ext cx="5558489" cy="4351338"/>
          </a:xfrm>
        </p:spPr>
        <p:txBody>
          <a:bodyPr>
            <a:normAutofit/>
          </a:bodyPr>
          <a:lstStyle/>
          <a:p>
            <a:pPr lvl="0"/>
            <a:r>
              <a:rPr lang="en-US" sz="2200" dirty="0"/>
              <a:t>il BIOS individua i dispositivi di possibile caricamento di bootloader per esaminarli in un certo ordine</a:t>
            </a:r>
          </a:p>
          <a:p>
            <a:pPr lvl="0"/>
            <a:r>
              <a:rPr lang="en-US" sz="2200" dirty="0"/>
              <a:t>il bootloader sceglie il sistema operativo</a:t>
            </a:r>
          </a:p>
          <a:p>
            <a:pPr lvl="0"/>
            <a:r>
              <a:rPr lang="en-US" sz="2200" dirty="0"/>
              <a:t>il sistema operativo carica di device driver e lancia il processo init</a:t>
            </a:r>
          </a:p>
          <a:p>
            <a:pPr lvl="0"/>
            <a:r>
              <a:rPr lang="en-US" sz="2200" dirty="0"/>
              <a:t>init avvia i servizi necessari all’inizializzazione del sistema nell’ordine corretto</a:t>
            </a:r>
          </a:p>
        </p:txBody>
      </p:sp>
      <p:sp>
        <p:nvSpPr>
          <p:cNvPr id="13" name="Oval 12">
            <a:extLst>
              <a:ext uri="{FF2B5EF4-FFF2-40B4-BE49-F238E27FC236}">
                <a16:creationId xmlns:a16="http://schemas.microsoft.com/office/drawing/2014/main" id="{C3C0D90E-074A-4F52-9B11-B52BEF4BCB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2624479"/>
            <a:ext cx="812427" cy="812427"/>
          </a:xfrm>
          <a:prstGeom prst="ellipse">
            <a:avLst/>
          </a:prstGeom>
          <a:noFill/>
          <a:ln w="1270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Block Arc 14">
            <a:extLst>
              <a:ext uri="{FF2B5EF4-FFF2-40B4-BE49-F238E27FC236}">
                <a16:creationId xmlns:a16="http://schemas.microsoft.com/office/drawing/2014/main" id="{CABBD4C1-E6F8-46F6-8152-A8A97490BF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912417" y="1218531"/>
            <a:ext cx="2387600" cy="2387600"/>
          </a:xfrm>
          <a:prstGeom prst="blockArc">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 name="Freeform: Shape 16">
            <a:extLst>
              <a:ext uri="{FF2B5EF4-FFF2-40B4-BE49-F238E27FC236}">
                <a16:creationId xmlns:a16="http://schemas.microsoft.com/office/drawing/2014/main" id="{83BA5EF5-1FE9-4BF9-83BB-269BCDDF61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0"/>
            <a:ext cx="2315251" cy="1550992"/>
          </a:xfrm>
          <a:custGeom>
            <a:avLst/>
            <a:gdLst>
              <a:gd name="connsiteX0" fmla="*/ 0 w 2315251"/>
              <a:gd name="connsiteY0" fmla="*/ 0 h 1550992"/>
              <a:gd name="connsiteX1" fmla="*/ 138700 w 2315251"/>
              <a:gd name="connsiteY1" fmla="*/ 0 h 1550992"/>
              <a:gd name="connsiteX2" fmla="*/ 138700 w 2315251"/>
              <a:gd name="connsiteY2" fmla="*/ 1361400 h 1550992"/>
              <a:gd name="connsiteX3" fmla="*/ 2107387 w 2315251"/>
              <a:gd name="connsiteY3" fmla="*/ 222673 h 1550992"/>
              <a:gd name="connsiteX4" fmla="*/ 1722420 w 2315251"/>
              <a:gd name="connsiteY4" fmla="*/ 0 h 1550992"/>
              <a:gd name="connsiteX5" fmla="*/ 1999436 w 2315251"/>
              <a:gd name="connsiteY5" fmla="*/ 0 h 1550992"/>
              <a:gd name="connsiteX6" fmla="*/ 2280549 w 2315251"/>
              <a:gd name="connsiteY6" fmla="*/ 162605 h 1550992"/>
              <a:gd name="connsiteX7" fmla="*/ 2305953 w 2315251"/>
              <a:gd name="connsiteY7" fmla="*/ 257336 h 1550992"/>
              <a:gd name="connsiteX8" fmla="*/ 2280549 w 2315251"/>
              <a:gd name="connsiteY8" fmla="*/ 282740 h 1550992"/>
              <a:gd name="connsiteX9" fmla="*/ 104026 w 2315251"/>
              <a:gd name="connsiteY9" fmla="*/ 1541710 h 1550992"/>
              <a:gd name="connsiteX10" fmla="*/ 69351 w 2315251"/>
              <a:gd name="connsiteY10" fmla="*/ 1550992 h 1550992"/>
              <a:gd name="connsiteX11" fmla="*/ 0 w 2315251"/>
              <a:gd name="connsiteY11" fmla="*/ 1481643 h 1550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15251" h="1550992">
                <a:moveTo>
                  <a:pt x="0" y="0"/>
                </a:moveTo>
                <a:lnTo>
                  <a:pt x="138700" y="0"/>
                </a:lnTo>
                <a:lnTo>
                  <a:pt x="138700" y="1361400"/>
                </a:lnTo>
                <a:lnTo>
                  <a:pt x="2107387" y="222673"/>
                </a:lnTo>
                <a:lnTo>
                  <a:pt x="1722420" y="0"/>
                </a:lnTo>
                <a:lnTo>
                  <a:pt x="1999436" y="0"/>
                </a:lnTo>
                <a:lnTo>
                  <a:pt x="2280549" y="162605"/>
                </a:lnTo>
                <a:cubicBezTo>
                  <a:pt x="2313720" y="181745"/>
                  <a:pt x="2325104" y="224155"/>
                  <a:pt x="2305953" y="257336"/>
                </a:cubicBezTo>
                <a:cubicBezTo>
                  <a:pt x="2299872" y="267889"/>
                  <a:pt x="2291101" y="276648"/>
                  <a:pt x="2280549" y="282740"/>
                </a:cubicBezTo>
                <a:lnTo>
                  <a:pt x="104026" y="1541710"/>
                </a:lnTo>
                <a:cubicBezTo>
                  <a:pt x="93484" y="1547802"/>
                  <a:pt x="81523" y="1551003"/>
                  <a:pt x="69351" y="1550992"/>
                </a:cubicBezTo>
                <a:cubicBezTo>
                  <a:pt x="31049" y="1550992"/>
                  <a:pt x="0" y="1519944"/>
                  <a:pt x="0" y="1481643"/>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19" name="Straight Connector 18">
            <a:extLst>
              <a:ext uri="{FF2B5EF4-FFF2-40B4-BE49-F238E27FC236}">
                <a16:creationId xmlns:a16="http://schemas.microsoft.com/office/drawing/2014/main" id="{4B3BCACB-5880-460B-9606-8C433A9AF99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724638" y="1331572"/>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21" name="Freeform: Shape 20">
            <a:extLst>
              <a:ext uri="{FF2B5EF4-FFF2-40B4-BE49-F238E27FC236}">
                <a16:creationId xmlns:a16="http://schemas.microsoft.com/office/drawing/2014/main" id="{88853921-7BC9-4BDE-ACAB-133C683C82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05550" y="4112081"/>
            <a:ext cx="1186451" cy="1771650"/>
          </a:xfrm>
          <a:custGeom>
            <a:avLst/>
            <a:gdLst>
              <a:gd name="connsiteX0" fmla="*/ 61913 w 1186451"/>
              <a:gd name="connsiteY0" fmla="*/ 0 h 1771650"/>
              <a:gd name="connsiteX1" fmla="*/ 1186451 w 1186451"/>
              <a:gd name="connsiteY1" fmla="*/ 0 h 1771650"/>
              <a:gd name="connsiteX2" fmla="*/ 1186451 w 1186451"/>
              <a:gd name="connsiteY2" fmla="*/ 123825 h 1771650"/>
              <a:gd name="connsiteX3" fmla="*/ 123825 w 1186451"/>
              <a:gd name="connsiteY3" fmla="*/ 123825 h 1771650"/>
              <a:gd name="connsiteX4" fmla="*/ 123825 w 1186451"/>
              <a:gd name="connsiteY4" fmla="*/ 1647825 h 1771650"/>
              <a:gd name="connsiteX5" fmla="*/ 1186451 w 1186451"/>
              <a:gd name="connsiteY5" fmla="*/ 1647825 h 1771650"/>
              <a:gd name="connsiteX6" fmla="*/ 1186451 w 1186451"/>
              <a:gd name="connsiteY6" fmla="*/ 1771650 h 1771650"/>
              <a:gd name="connsiteX7" fmla="*/ 61913 w 1186451"/>
              <a:gd name="connsiteY7" fmla="*/ 1771650 h 1771650"/>
              <a:gd name="connsiteX8" fmla="*/ 0 w 1186451"/>
              <a:gd name="connsiteY8" fmla="*/ 1709738 h 1771650"/>
              <a:gd name="connsiteX9" fmla="*/ 0 w 1186451"/>
              <a:gd name="connsiteY9" fmla="*/ 61913 h 1771650"/>
              <a:gd name="connsiteX10" fmla="*/ 61913 w 1186451"/>
              <a:gd name="connsiteY10" fmla="*/ 0 h 177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6451" h="1771650">
                <a:moveTo>
                  <a:pt x="61913" y="0"/>
                </a:moveTo>
                <a:lnTo>
                  <a:pt x="1186451" y="0"/>
                </a:lnTo>
                <a:lnTo>
                  <a:pt x="1186451" y="123825"/>
                </a:lnTo>
                <a:lnTo>
                  <a:pt x="123825" y="123825"/>
                </a:lnTo>
                <a:lnTo>
                  <a:pt x="123825" y="1647825"/>
                </a:lnTo>
                <a:lnTo>
                  <a:pt x="1186451" y="1647825"/>
                </a:lnTo>
                <a:lnTo>
                  <a:pt x="1186451" y="1771650"/>
                </a:lnTo>
                <a:lnTo>
                  <a:pt x="61913" y="1771650"/>
                </a:lnTo>
                <a:cubicBezTo>
                  <a:pt x="27719" y="1771650"/>
                  <a:pt x="0" y="1743932"/>
                  <a:pt x="0" y="1709738"/>
                </a:cubicBez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 name="Arc 22">
            <a:extLst>
              <a:ext uri="{FF2B5EF4-FFF2-40B4-BE49-F238E27FC236}">
                <a16:creationId xmlns:a16="http://schemas.microsoft.com/office/drawing/2014/main" id="{09192968-3AE7-4470-A61C-97294BB927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992895">
            <a:off x="6086940" y="4145122"/>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5" name="Freeform: Shape 24">
            <a:extLst>
              <a:ext uri="{FF2B5EF4-FFF2-40B4-BE49-F238E27FC236}">
                <a16:creationId xmlns:a16="http://schemas.microsoft.com/office/drawing/2014/main" id="{3AB72E55-43E4-4356-BFE8-E2102CB0B5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4962670"/>
            <a:ext cx="2643352" cy="1895331"/>
          </a:xfrm>
          <a:custGeom>
            <a:avLst/>
            <a:gdLst>
              <a:gd name="connsiteX0" fmla="*/ 1321676 w 2643352"/>
              <a:gd name="connsiteY0" fmla="*/ 0 h 1895331"/>
              <a:gd name="connsiteX1" fmla="*/ 2643352 w 2643352"/>
              <a:gd name="connsiteY1" fmla="*/ 1321676 h 1895331"/>
              <a:gd name="connsiteX2" fmla="*/ 2539488 w 2643352"/>
              <a:gd name="connsiteY2" fmla="*/ 1836132 h 1895331"/>
              <a:gd name="connsiteX3" fmla="*/ 2510970 w 2643352"/>
              <a:gd name="connsiteY3" fmla="*/ 1895331 h 1895331"/>
              <a:gd name="connsiteX4" fmla="*/ 132382 w 2643352"/>
              <a:gd name="connsiteY4" fmla="*/ 1895331 h 1895331"/>
              <a:gd name="connsiteX5" fmla="*/ 103864 w 2643352"/>
              <a:gd name="connsiteY5" fmla="*/ 1836132 h 1895331"/>
              <a:gd name="connsiteX6" fmla="*/ 0 w 2643352"/>
              <a:gd name="connsiteY6" fmla="*/ 1321676 h 1895331"/>
              <a:gd name="connsiteX7" fmla="*/ 1321676 w 2643352"/>
              <a:gd name="connsiteY7" fmla="*/ 0 h 1895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43352" h="1895331">
                <a:moveTo>
                  <a:pt x="1321676" y="0"/>
                </a:moveTo>
                <a:cubicBezTo>
                  <a:pt x="2051617" y="0"/>
                  <a:pt x="2643352" y="591735"/>
                  <a:pt x="2643352" y="1321676"/>
                </a:cubicBezTo>
                <a:cubicBezTo>
                  <a:pt x="2643352" y="1504161"/>
                  <a:pt x="2606369" y="1678009"/>
                  <a:pt x="2539488" y="1836132"/>
                </a:cubicBezTo>
                <a:lnTo>
                  <a:pt x="2510970" y="1895331"/>
                </a:lnTo>
                <a:lnTo>
                  <a:pt x="132382" y="1895331"/>
                </a:lnTo>
                <a:lnTo>
                  <a:pt x="103864" y="1836132"/>
                </a:lnTo>
                <a:cubicBezTo>
                  <a:pt x="36984" y="1678009"/>
                  <a:pt x="0" y="1504161"/>
                  <a:pt x="0" y="1321676"/>
                </a:cubicBezTo>
                <a:cubicBezTo>
                  <a:pt x="0" y="591735"/>
                  <a:pt x="591735" y="0"/>
                  <a:pt x="1321676"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4160370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60B0EFB-53ED-4F35-B05D-F658EA021C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5" descr="Punto esclamativo su uno sfondo giallo">
            <a:extLst>
              <a:ext uri="{FF2B5EF4-FFF2-40B4-BE49-F238E27FC236}">
                <a16:creationId xmlns:a16="http://schemas.microsoft.com/office/drawing/2014/main" id="{900B9E85-57D9-A844-95CB-B2CEC042340D}"/>
              </a:ext>
            </a:extLst>
          </p:cNvPr>
          <p:cNvPicPr>
            <a:picLocks noChangeAspect="1"/>
          </p:cNvPicPr>
          <p:nvPr/>
        </p:nvPicPr>
        <p:blipFill rotWithShape="1">
          <a:blip r:embed="rId2"/>
          <a:srcRect l="29984" r="16916" b="4"/>
          <a:stretch/>
        </p:blipFill>
        <p:spPr>
          <a:xfrm>
            <a:off x="-7366" y="10"/>
            <a:ext cx="4855591" cy="6857990"/>
          </a:xfrm>
          <a:custGeom>
            <a:avLst/>
            <a:gdLst/>
            <a:ahLst/>
            <a:cxnLst/>
            <a:rect l="l" t="t" r="r" b="b"/>
            <a:pathLst>
              <a:path w="4636517" h="6858000">
                <a:moveTo>
                  <a:pt x="0" y="0"/>
                </a:moveTo>
                <a:lnTo>
                  <a:pt x="4636517" y="0"/>
                </a:lnTo>
                <a:lnTo>
                  <a:pt x="4636517" y="6858000"/>
                </a:lnTo>
                <a:lnTo>
                  <a:pt x="0" y="6858000"/>
                </a:lnTo>
                <a:close/>
              </a:path>
            </a:pathLst>
          </a:custGeom>
        </p:spPr>
      </p:pic>
      <p:sp>
        <p:nvSpPr>
          <p:cNvPr id="12" name="!!Arc">
            <a:extLst>
              <a:ext uri="{FF2B5EF4-FFF2-40B4-BE49-F238E27FC236}">
                <a16:creationId xmlns:a16="http://schemas.microsoft.com/office/drawing/2014/main" id="{835EF3DD-7D43-4A27-8967-A92FD8CC93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73531" y="407987"/>
            <a:ext cx="2987899" cy="2987899"/>
          </a:xfrm>
          <a:prstGeom prst="arc">
            <a:avLst>
              <a:gd name="adj1" fmla="val 16200000"/>
              <a:gd name="adj2" fmla="val 2563720"/>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p:cNvSpPr>
            <a:spLocks noGrp="1"/>
          </p:cNvSpPr>
          <p:nvPr>
            <p:ph type="ctrTitle"/>
          </p:nvPr>
        </p:nvSpPr>
        <p:spPr>
          <a:xfrm>
            <a:off x="5827048" y="407987"/>
            <a:ext cx="5721484" cy="1325563"/>
          </a:xfrm>
        </p:spPr>
        <p:txBody>
          <a:bodyPr>
            <a:normAutofit/>
          </a:bodyPr>
          <a:lstStyle/>
          <a:p>
            <a:r>
              <a:rPr lang="en-US" dirty="0"/>
              <a:t>Filtri</a:t>
            </a:r>
          </a:p>
        </p:txBody>
      </p:sp>
      <p:sp>
        <p:nvSpPr>
          <p:cNvPr id="3" name="Content Placeholder"/>
          <p:cNvSpPr>
            <a:spLocks noGrp="1"/>
          </p:cNvSpPr>
          <p:nvPr>
            <p:ph idx="1"/>
          </p:nvPr>
        </p:nvSpPr>
        <p:spPr>
          <a:xfrm>
            <a:off x="5827048" y="1868487"/>
            <a:ext cx="5721484" cy="4351338"/>
          </a:xfrm>
        </p:spPr>
        <p:txBody>
          <a:bodyPr>
            <a:normAutofit/>
          </a:bodyPr>
          <a:lstStyle/>
          <a:p>
            <a:pPr lvl="0"/>
            <a:r>
              <a:rPr lang="en-US" sz="1400" dirty="0"/>
              <a:t>Controllo output</a:t>
            </a:r>
          </a:p>
          <a:p>
            <a:pPr lvl="1"/>
            <a:r>
              <a:rPr lang="en-US" sz="1400" dirty="0"/>
              <a:t>-o restituisce solo le sottostringhe che corrispondono alla RE invece della riga che le contiene, separatamente una per riga di output</a:t>
            </a:r>
          </a:p>
          <a:p>
            <a:pPr lvl="1"/>
            <a:r>
              <a:rPr lang="en-US" sz="1400" dirty="0"/>
              <a:t>-v restituisce le linee che non contengono l’espressione</a:t>
            </a:r>
          </a:p>
          <a:p>
            <a:pPr lvl="1"/>
            <a:r>
              <a:rPr lang="en-US" sz="1400" dirty="0"/>
              <a:t>-l utile passando a grep più file su cui cercare: restituisce solo i nomi dei file in cui l’espressione è stata trovata</a:t>
            </a:r>
          </a:p>
          <a:p>
            <a:pPr lvl="1"/>
            <a:r>
              <a:rPr lang="en-US" sz="1400" dirty="0"/>
              <a:t>-n restituisce anche il numero della riga contenente l’espressione</a:t>
            </a:r>
          </a:p>
          <a:p>
            <a:pPr lvl="1"/>
            <a:r>
              <a:rPr lang="en-US" sz="1400" dirty="0"/>
              <a:t>-c restituisce solo il conteggio delle righe che contengono la RE</a:t>
            </a:r>
          </a:p>
          <a:p>
            <a:pPr lvl="1"/>
            <a:r>
              <a:rPr lang="en-US" sz="1400" dirty="0"/>
              <a:t>-q quiet, non scrive niente su stdout e esce con 0 appena trova match</a:t>
            </a:r>
          </a:p>
          <a:p>
            <a:pPr lvl="1"/>
            <a:r>
              <a:rPr lang="en-US" sz="1400" dirty="0"/>
              <a:t>--line-buffered disattiva il buffering</a:t>
            </a:r>
          </a:p>
        </p:txBody>
      </p:sp>
    </p:spTree>
    <p:extLst>
      <p:ext uri="{BB962C8B-B14F-4D97-AF65-F5344CB8AC3E}">
        <p14:creationId xmlns:p14="http://schemas.microsoft.com/office/powerpoint/2010/main" val="78931988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45D489D-16E1-484D-867B-144368D74B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49A496F5-B01E-4BF8-9D1E-C4E53B6F96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2257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Arc 13">
            <a:extLst>
              <a:ext uri="{FF2B5EF4-FFF2-40B4-BE49-F238E27FC236}">
                <a16:creationId xmlns:a16="http://schemas.microsoft.com/office/drawing/2014/main" id="{6E895C8D-1379-40B8-8B1B-B6F5AEAF0A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746107">
            <a:off x="2906963" y="1348064"/>
            <a:ext cx="2987899" cy="2987899"/>
          </a:xfrm>
          <a:prstGeom prst="arc">
            <a:avLst>
              <a:gd name="adj1" fmla="val 14612914"/>
              <a:gd name="adj2" fmla="val 0"/>
            </a:avLst>
          </a:prstGeom>
          <a:ln w="127000" cap="rnd">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p:cNvSpPr>
            <a:spLocks noGrp="1"/>
          </p:cNvSpPr>
          <p:nvPr>
            <p:ph type="ctrTitle"/>
          </p:nvPr>
        </p:nvSpPr>
        <p:spPr>
          <a:xfrm>
            <a:off x="838200" y="643467"/>
            <a:ext cx="2951205" cy="5571066"/>
          </a:xfrm>
        </p:spPr>
        <p:txBody>
          <a:bodyPr>
            <a:normAutofit/>
          </a:bodyPr>
          <a:lstStyle/>
          <a:p>
            <a:r>
              <a:rPr lang="en-US" sz="2500">
                <a:solidFill>
                  <a:srgbClr val="FFFFFF"/>
                </a:solidFill>
              </a:rPr>
              <a:t>Espressioni regolari moderne : regexp o RE, documentazione in man page regex</a:t>
            </a:r>
          </a:p>
        </p:txBody>
      </p:sp>
      <p:graphicFrame>
        <p:nvGraphicFramePr>
          <p:cNvPr id="6" name="Content Placeholder">
            <a:extLst>
              <a:ext uri="{FF2B5EF4-FFF2-40B4-BE49-F238E27FC236}">
                <a16:creationId xmlns:a16="http://schemas.microsoft.com/office/drawing/2014/main" id="{83471BB5-38C7-1046-44A6-E9C75FB15CD4}"/>
              </a:ext>
            </a:extLst>
          </p:cNvPr>
          <p:cNvGraphicFramePr>
            <a:graphicFrameLocks noGrp="1"/>
          </p:cNvGraphicFramePr>
          <p:nvPr>
            <p:ph idx="1"/>
            <p:extLst>
              <p:ext uri="{D42A27DB-BD31-4B8C-83A1-F6EECF244321}">
                <p14:modId xmlns:p14="http://schemas.microsoft.com/office/powerpoint/2010/main" val="2391767284"/>
              </p:ext>
            </p:extLst>
          </p:nvPr>
        </p:nvGraphicFramePr>
        <p:xfrm>
          <a:off x="5237018" y="653693"/>
          <a:ext cx="6303729" cy="556083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1440924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60B0EFB-53ED-4F35-B05D-F658EA021C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5" descr="Tavola periodica degli elementi">
            <a:extLst>
              <a:ext uri="{FF2B5EF4-FFF2-40B4-BE49-F238E27FC236}">
                <a16:creationId xmlns:a16="http://schemas.microsoft.com/office/drawing/2014/main" id="{B04437A5-E802-F319-8EDF-47389D20F777}"/>
              </a:ext>
            </a:extLst>
          </p:cNvPr>
          <p:cNvPicPr>
            <a:picLocks noChangeAspect="1"/>
          </p:cNvPicPr>
          <p:nvPr/>
        </p:nvPicPr>
        <p:blipFill rotWithShape="1">
          <a:blip r:embed="rId2"/>
          <a:srcRect l="28662" r="25945" b="225"/>
          <a:stretch/>
        </p:blipFill>
        <p:spPr>
          <a:xfrm>
            <a:off x="-7366" y="10"/>
            <a:ext cx="4855591" cy="6857990"/>
          </a:xfrm>
          <a:custGeom>
            <a:avLst/>
            <a:gdLst/>
            <a:ahLst/>
            <a:cxnLst/>
            <a:rect l="l" t="t" r="r" b="b"/>
            <a:pathLst>
              <a:path w="4636517" h="6858000">
                <a:moveTo>
                  <a:pt x="0" y="0"/>
                </a:moveTo>
                <a:lnTo>
                  <a:pt x="4636517" y="0"/>
                </a:lnTo>
                <a:lnTo>
                  <a:pt x="4636517" y="6858000"/>
                </a:lnTo>
                <a:lnTo>
                  <a:pt x="0" y="6858000"/>
                </a:lnTo>
                <a:close/>
              </a:path>
            </a:pathLst>
          </a:custGeom>
        </p:spPr>
      </p:pic>
      <p:sp>
        <p:nvSpPr>
          <p:cNvPr id="12" name="!!Arc">
            <a:extLst>
              <a:ext uri="{FF2B5EF4-FFF2-40B4-BE49-F238E27FC236}">
                <a16:creationId xmlns:a16="http://schemas.microsoft.com/office/drawing/2014/main" id="{835EF3DD-7D43-4A27-8967-A92FD8CC93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73531" y="407987"/>
            <a:ext cx="2987899" cy="2987899"/>
          </a:xfrm>
          <a:prstGeom prst="arc">
            <a:avLst>
              <a:gd name="adj1" fmla="val 16200000"/>
              <a:gd name="adj2" fmla="val 2563720"/>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p:cNvSpPr>
            <a:spLocks noGrp="1"/>
          </p:cNvSpPr>
          <p:nvPr>
            <p:ph type="ctrTitle"/>
          </p:nvPr>
        </p:nvSpPr>
        <p:spPr>
          <a:xfrm>
            <a:off x="5827048" y="407987"/>
            <a:ext cx="5721484" cy="1325563"/>
          </a:xfrm>
        </p:spPr>
        <p:txBody>
          <a:bodyPr>
            <a:normAutofit/>
          </a:bodyPr>
          <a:lstStyle/>
          <a:p>
            <a:r>
              <a:rPr lang="en-US" sz="2700" dirty="0"/>
              <a:t>Espressioni regolari moderne : regexp o RE, documentazione in man page regex</a:t>
            </a:r>
          </a:p>
        </p:txBody>
      </p:sp>
      <p:sp>
        <p:nvSpPr>
          <p:cNvPr id="3" name="Content Placeholder"/>
          <p:cNvSpPr>
            <a:spLocks noGrp="1"/>
          </p:cNvSpPr>
          <p:nvPr>
            <p:ph idx="1"/>
          </p:nvPr>
        </p:nvSpPr>
        <p:spPr>
          <a:xfrm>
            <a:off x="5827048" y="1868487"/>
            <a:ext cx="5721484" cy="4351338"/>
          </a:xfrm>
        </p:spPr>
        <p:txBody>
          <a:bodyPr>
            <a:normAutofit/>
          </a:bodyPr>
          <a:lstStyle/>
          <a:p>
            <a:pPr lvl="0"/>
            <a:r>
              <a:rPr lang="en-US" dirty="0"/>
              <a:t>Atomo = uno di</a:t>
            </a:r>
          </a:p>
          <a:p>
            <a:pPr lvl="1"/>
            <a:r>
              <a:rPr lang="en-US" dirty="0"/>
              <a:t>contiene RE</a:t>
            </a:r>
          </a:p>
          <a:p>
            <a:pPr lvl="1"/>
            <a:r>
              <a:rPr lang="en-US" dirty="0"/>
              <a:t>contiene charset</a:t>
            </a:r>
          </a:p>
          <a:p>
            <a:pPr lvl="1"/>
            <a:r>
              <a:rPr lang="en-US" dirty="0"/>
              <a:t>^ o $ o</a:t>
            </a:r>
          </a:p>
          <a:p>
            <a:pPr lvl="1"/>
            <a:r>
              <a:rPr lang="en-US" dirty="0"/>
              <a:t>Backslash sequence</a:t>
            </a:r>
          </a:p>
          <a:p>
            <a:pPr lvl="1"/>
            <a:r>
              <a:rPr lang="en-US" dirty="0"/>
              <a:t>Singolo carattere</a:t>
            </a:r>
          </a:p>
          <a:p>
            <a:pPr lvl="2"/>
            <a:r>
              <a:rPr lang="en-US" dirty="0"/>
              <a:t>qualsiasi carattere</a:t>
            </a:r>
          </a:p>
          <a:p>
            <a:pPr lvl="2"/>
            <a:r>
              <a:rPr lang="en-US" dirty="0"/>
              <a:t>^  inizio linea</a:t>
            </a:r>
          </a:p>
          <a:p>
            <a:pPr lvl="2"/>
            <a:r>
              <a:rPr lang="en-US" dirty="0"/>
              <a:t>$  fine linea</a:t>
            </a:r>
          </a:p>
          <a:p>
            <a:pPr lvl="2"/>
            <a:r>
              <a:rPr lang="en-US" dirty="0"/>
              <a:t>Backslash sequence</a:t>
            </a:r>
          </a:p>
        </p:txBody>
      </p:sp>
    </p:spTree>
    <p:extLst>
      <p:ext uri="{BB962C8B-B14F-4D97-AF65-F5344CB8AC3E}">
        <p14:creationId xmlns:p14="http://schemas.microsoft.com/office/powerpoint/2010/main" val="133040623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60B0EFB-53ED-4F35-B05D-F658EA021C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D78ECA02-0A92-C49E-44C3-3EAB69E1269B}"/>
              </a:ext>
            </a:extLst>
          </p:cNvPr>
          <p:cNvPicPr>
            <a:picLocks noChangeAspect="1"/>
          </p:cNvPicPr>
          <p:nvPr/>
        </p:nvPicPr>
        <p:blipFill rotWithShape="1">
          <a:blip r:embed="rId2"/>
          <a:srcRect l="25171" r="37492" b="6250"/>
          <a:stretch/>
        </p:blipFill>
        <p:spPr>
          <a:xfrm>
            <a:off x="-7366" y="10"/>
            <a:ext cx="4855591" cy="6857990"/>
          </a:xfrm>
          <a:custGeom>
            <a:avLst/>
            <a:gdLst/>
            <a:ahLst/>
            <a:cxnLst/>
            <a:rect l="l" t="t" r="r" b="b"/>
            <a:pathLst>
              <a:path w="4636517" h="6858000">
                <a:moveTo>
                  <a:pt x="0" y="0"/>
                </a:moveTo>
                <a:lnTo>
                  <a:pt x="4636517" y="0"/>
                </a:lnTo>
                <a:lnTo>
                  <a:pt x="4636517" y="6858000"/>
                </a:lnTo>
                <a:lnTo>
                  <a:pt x="0" y="6858000"/>
                </a:lnTo>
                <a:close/>
              </a:path>
            </a:pathLst>
          </a:custGeom>
        </p:spPr>
      </p:pic>
      <p:sp>
        <p:nvSpPr>
          <p:cNvPr id="12" name="!!Arc">
            <a:extLst>
              <a:ext uri="{FF2B5EF4-FFF2-40B4-BE49-F238E27FC236}">
                <a16:creationId xmlns:a16="http://schemas.microsoft.com/office/drawing/2014/main" id="{835EF3DD-7D43-4A27-8967-A92FD8CC93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73531" y="407987"/>
            <a:ext cx="2987899" cy="2987899"/>
          </a:xfrm>
          <a:prstGeom prst="arc">
            <a:avLst>
              <a:gd name="adj1" fmla="val 16200000"/>
              <a:gd name="adj2" fmla="val 2563720"/>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p:cNvSpPr>
            <a:spLocks noGrp="1"/>
          </p:cNvSpPr>
          <p:nvPr>
            <p:ph type="ctrTitle"/>
          </p:nvPr>
        </p:nvSpPr>
        <p:spPr>
          <a:xfrm>
            <a:off x="5827048" y="407987"/>
            <a:ext cx="5721484" cy="1325563"/>
          </a:xfrm>
        </p:spPr>
        <p:txBody>
          <a:bodyPr>
            <a:normAutofit/>
          </a:bodyPr>
          <a:lstStyle/>
          <a:p>
            <a:r>
              <a:rPr lang="en-US" sz="2700" dirty="0"/>
              <a:t>Espressioni regolari moderne : regexp o RE, documentazione in man page regex</a:t>
            </a:r>
          </a:p>
        </p:txBody>
      </p:sp>
      <p:sp>
        <p:nvSpPr>
          <p:cNvPr id="3" name="Content Placeholder"/>
          <p:cNvSpPr>
            <a:spLocks noGrp="1"/>
          </p:cNvSpPr>
          <p:nvPr>
            <p:ph idx="1"/>
          </p:nvPr>
        </p:nvSpPr>
        <p:spPr>
          <a:xfrm>
            <a:off x="5827048" y="1868487"/>
            <a:ext cx="5721484" cy="4351338"/>
          </a:xfrm>
        </p:spPr>
        <p:txBody>
          <a:bodyPr>
            <a:normAutofit/>
          </a:bodyPr>
          <a:lstStyle/>
          <a:p>
            <a:pPr lvl="0"/>
            <a:r>
              <a:rPr lang="en-US" sz="1500" dirty="0"/>
              <a:t>Atomo = uno di</a:t>
            </a:r>
          </a:p>
          <a:p>
            <a:pPr lvl="2"/>
            <a:r>
              <a:rPr lang="en-US" sz="1500" dirty="0"/>
              <a:t>\&lt; - \&gt;  stringa vuota a inizio/fine parola</a:t>
            </a:r>
          </a:p>
          <a:p>
            <a:pPr lvl="2"/>
            <a:r>
              <a:rPr lang="en-US" sz="1500" dirty="0"/>
              <a:t>\b  stringa vuota a confine di parola</a:t>
            </a:r>
          </a:p>
          <a:p>
            <a:pPr lvl="2"/>
            <a:r>
              <a:rPr lang="en-US" sz="1500" dirty="0"/>
              <a:t>\B stringa vuota a condizione che non sia confine di parola</a:t>
            </a:r>
          </a:p>
          <a:p>
            <a:pPr lvl="2"/>
            <a:r>
              <a:rPr lang="en-US" sz="1500" dirty="0"/>
              <a:t>\w qualsiasi lettera o numero</a:t>
            </a:r>
          </a:p>
          <a:p>
            <a:pPr lvl="2"/>
            <a:r>
              <a:rPr lang="en-US" sz="1500" dirty="0"/>
              <a:t>\W qualsiasi carattere non in \w</a:t>
            </a:r>
          </a:p>
          <a:p>
            <a:pPr lvl="1"/>
            <a:r>
              <a:rPr lang="en-US" sz="1500" dirty="0"/>
              <a:t>indica da n a m occorrenze dell’atomo che lo precede</a:t>
            </a:r>
          </a:p>
          <a:p>
            <a:pPr lvl="1"/>
            <a:r>
              <a:rPr lang="en-US" sz="1500" dirty="0"/>
              <a:t>indica zero o una occorrenze dell’atomo che lo precede</a:t>
            </a:r>
          </a:p>
          <a:p>
            <a:pPr lvl="1"/>
            <a:r>
              <a:rPr lang="en-US" sz="1500" dirty="0"/>
              <a:t>* zero o più occorrenze atomo precedente</a:t>
            </a:r>
          </a:p>
          <a:p>
            <a:pPr lvl="2"/>
            <a:r>
              <a:rPr lang="en-US" sz="1500" dirty="0"/>
              <a:t>+ una o più occorrenze atomo precedente</a:t>
            </a:r>
          </a:p>
        </p:txBody>
      </p:sp>
    </p:spTree>
    <p:extLst>
      <p:ext uri="{BB962C8B-B14F-4D97-AF65-F5344CB8AC3E}">
        <p14:creationId xmlns:p14="http://schemas.microsoft.com/office/powerpoint/2010/main" val="157731693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45D489D-16E1-484D-867B-144368D74B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49A496F5-B01E-4BF8-9D1E-C4E53B6F96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2257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Arc 13">
            <a:extLst>
              <a:ext uri="{FF2B5EF4-FFF2-40B4-BE49-F238E27FC236}">
                <a16:creationId xmlns:a16="http://schemas.microsoft.com/office/drawing/2014/main" id="{6E895C8D-1379-40B8-8B1B-B6F5AEAF0A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746107">
            <a:off x="2906963" y="1348064"/>
            <a:ext cx="2987899" cy="2987899"/>
          </a:xfrm>
          <a:prstGeom prst="arc">
            <a:avLst>
              <a:gd name="adj1" fmla="val 14612914"/>
              <a:gd name="adj2" fmla="val 0"/>
            </a:avLst>
          </a:prstGeom>
          <a:ln w="127000" cap="rnd">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p:cNvSpPr>
            <a:spLocks noGrp="1"/>
          </p:cNvSpPr>
          <p:nvPr>
            <p:ph type="ctrTitle"/>
          </p:nvPr>
        </p:nvSpPr>
        <p:spPr>
          <a:xfrm>
            <a:off x="838200" y="643467"/>
            <a:ext cx="2951205" cy="5571066"/>
          </a:xfrm>
        </p:spPr>
        <p:txBody>
          <a:bodyPr>
            <a:normAutofit/>
          </a:bodyPr>
          <a:lstStyle/>
          <a:p>
            <a:r>
              <a:rPr lang="en-US" sz="2500">
                <a:solidFill>
                  <a:srgbClr val="FFFFFF"/>
                </a:solidFill>
              </a:rPr>
              <a:t>Espressioni regolari moderne : regexp o RE, documentazione in man page regex</a:t>
            </a:r>
          </a:p>
        </p:txBody>
      </p:sp>
      <p:graphicFrame>
        <p:nvGraphicFramePr>
          <p:cNvPr id="6" name="Content Placeholder">
            <a:extLst>
              <a:ext uri="{FF2B5EF4-FFF2-40B4-BE49-F238E27FC236}">
                <a16:creationId xmlns:a16="http://schemas.microsoft.com/office/drawing/2014/main" id="{DC132664-04F0-8BC9-23FC-0A13F4E324C4}"/>
              </a:ext>
            </a:extLst>
          </p:cNvPr>
          <p:cNvGraphicFramePr>
            <a:graphicFrameLocks noGrp="1"/>
          </p:cNvGraphicFramePr>
          <p:nvPr>
            <p:ph idx="1"/>
            <p:extLst>
              <p:ext uri="{D42A27DB-BD31-4B8C-83A1-F6EECF244321}">
                <p14:modId xmlns:p14="http://schemas.microsoft.com/office/powerpoint/2010/main" val="831899716"/>
              </p:ext>
            </p:extLst>
          </p:nvPr>
        </p:nvGraphicFramePr>
        <p:xfrm>
          <a:off x="5237018" y="653693"/>
          <a:ext cx="6303729" cy="556083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6151651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60B0EFB-53ED-4F35-B05D-F658EA021C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5" descr="File in cartelle">
            <a:extLst>
              <a:ext uri="{FF2B5EF4-FFF2-40B4-BE49-F238E27FC236}">
                <a16:creationId xmlns:a16="http://schemas.microsoft.com/office/drawing/2014/main" id="{BDC145D7-30BC-771F-5B19-DD9BFFB7C432}"/>
              </a:ext>
            </a:extLst>
          </p:cNvPr>
          <p:cNvPicPr>
            <a:picLocks noChangeAspect="1"/>
          </p:cNvPicPr>
          <p:nvPr/>
        </p:nvPicPr>
        <p:blipFill rotWithShape="1">
          <a:blip r:embed="rId2"/>
          <a:srcRect l="23878" r="28931" b="-3"/>
          <a:stretch/>
        </p:blipFill>
        <p:spPr>
          <a:xfrm>
            <a:off x="-7366" y="10"/>
            <a:ext cx="4855591" cy="6857990"/>
          </a:xfrm>
          <a:custGeom>
            <a:avLst/>
            <a:gdLst/>
            <a:ahLst/>
            <a:cxnLst/>
            <a:rect l="l" t="t" r="r" b="b"/>
            <a:pathLst>
              <a:path w="4636517" h="6858000">
                <a:moveTo>
                  <a:pt x="0" y="0"/>
                </a:moveTo>
                <a:lnTo>
                  <a:pt x="4636517" y="0"/>
                </a:lnTo>
                <a:lnTo>
                  <a:pt x="4636517" y="6858000"/>
                </a:lnTo>
                <a:lnTo>
                  <a:pt x="0" y="6858000"/>
                </a:lnTo>
                <a:close/>
              </a:path>
            </a:pathLst>
          </a:custGeom>
        </p:spPr>
      </p:pic>
      <p:sp>
        <p:nvSpPr>
          <p:cNvPr id="12" name="!!Arc">
            <a:extLst>
              <a:ext uri="{FF2B5EF4-FFF2-40B4-BE49-F238E27FC236}">
                <a16:creationId xmlns:a16="http://schemas.microsoft.com/office/drawing/2014/main" id="{835EF3DD-7D43-4A27-8967-A92FD8CC93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73531" y="407987"/>
            <a:ext cx="2987899" cy="2987899"/>
          </a:xfrm>
          <a:prstGeom prst="arc">
            <a:avLst>
              <a:gd name="adj1" fmla="val 16200000"/>
              <a:gd name="adj2" fmla="val 2563720"/>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p:cNvSpPr>
            <a:spLocks noGrp="1"/>
          </p:cNvSpPr>
          <p:nvPr>
            <p:ph type="ctrTitle"/>
          </p:nvPr>
        </p:nvSpPr>
        <p:spPr>
          <a:xfrm>
            <a:off x="5827048" y="407987"/>
            <a:ext cx="5721484" cy="1325563"/>
          </a:xfrm>
        </p:spPr>
        <p:txBody>
          <a:bodyPr>
            <a:normAutofit/>
          </a:bodyPr>
          <a:lstStyle/>
          <a:p>
            <a:r>
              <a:rPr lang="en-US" sz="2700" dirty="0"/>
              <a:t>Espressioni regolari moderne : regexp o RE, documentazione in man page regex</a:t>
            </a:r>
          </a:p>
        </p:txBody>
      </p:sp>
      <p:sp>
        <p:nvSpPr>
          <p:cNvPr id="3" name="Content Placeholder"/>
          <p:cNvSpPr>
            <a:spLocks noGrp="1"/>
          </p:cNvSpPr>
          <p:nvPr>
            <p:ph idx="1"/>
          </p:nvPr>
        </p:nvSpPr>
        <p:spPr>
          <a:xfrm>
            <a:off x="5827048" y="1868487"/>
            <a:ext cx="5721484" cy="4351338"/>
          </a:xfrm>
        </p:spPr>
        <p:txBody>
          <a:bodyPr>
            <a:normAutofit/>
          </a:bodyPr>
          <a:lstStyle/>
          <a:p>
            <a:pPr lvl="0"/>
            <a:r>
              <a:rPr lang="en-US" sz="1100" dirty="0"/>
              <a:t>blank lower upper cntrl print xdigit o eventualmente nel locale attivo</a:t>
            </a:r>
          </a:p>
          <a:p>
            <a:pPr lvl="1"/>
            <a:r>
              <a:rPr lang="en-US" sz="1100" dirty="0"/>
              <a:t>egrep ‘^Nel.*vita\.$’ miofileha come output tutte le righe di miofile che iniziano per Nel e finiscono per vita</a:t>
            </a:r>
          </a:p>
          <a:p>
            <a:pPr lvl="1"/>
            <a:r>
              <a:rPr lang="en-US" sz="1100" dirty="0"/>
              <a:t>egrep ‘.es  e’ miofile ha come output tutte le righe che contengono in qualsiasi posizione la sequenza</a:t>
            </a:r>
          </a:p>
          <a:p>
            <a:pPr lvl="2"/>
            <a:r>
              <a:rPr lang="en-US" sz="1100" dirty="0"/>
              <a:t>1 carattere qualsiasi</a:t>
            </a:r>
          </a:p>
          <a:p>
            <a:pPr lvl="2"/>
            <a:r>
              <a:rPr lang="en-US" sz="1100" dirty="0"/>
              <a:t>es</a:t>
            </a:r>
          </a:p>
          <a:p>
            <a:pPr lvl="2"/>
            <a:r>
              <a:rPr lang="en-US" sz="1100" dirty="0"/>
              <a:t>una sequenza di 3-5 caratteri potenzialmente diversi uno dall’altro, a patto che ognuno sia diverso da e ed s</a:t>
            </a:r>
          </a:p>
          <a:p>
            <a:pPr lvl="2"/>
            <a:r>
              <a:rPr lang="en-US" sz="1100" dirty="0"/>
              <a:t>e</a:t>
            </a:r>
          </a:p>
          <a:p>
            <a:pPr lvl="0"/>
            <a:r>
              <a:rPr lang="en-US" sz="1100" dirty="0"/>
              <a:t>tee legge stdin e lo scrive sia su stdout che sui file indicati</a:t>
            </a:r>
          </a:p>
          <a:p>
            <a:pPr lvl="0"/>
            <a:r>
              <a:rPr lang="en-US" sz="1100" dirty="0"/>
              <a:t>sed e awk non sono semplici filtri avendo un vero e proprio linguaggio di programmazione, vediamo solo alcuni esempi pratici</a:t>
            </a:r>
          </a:p>
          <a:p>
            <a:pPr lvl="0"/>
            <a:r>
              <a:rPr lang="en-US" sz="1100" dirty="0"/>
              <a:t>sed Stream EDitor, segue formato base sed -e 'comando' o sed -f 'script', non useremo script generici ma il solo comando di sostituzione</a:t>
            </a:r>
          </a:p>
        </p:txBody>
      </p:sp>
    </p:spTree>
    <p:extLst>
      <p:ext uri="{BB962C8B-B14F-4D97-AF65-F5344CB8AC3E}">
        <p14:creationId xmlns:p14="http://schemas.microsoft.com/office/powerpoint/2010/main" val="423798533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60B0EFB-53ED-4F35-B05D-F658EA021C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5" descr="Una pila di giornali">
            <a:extLst>
              <a:ext uri="{FF2B5EF4-FFF2-40B4-BE49-F238E27FC236}">
                <a16:creationId xmlns:a16="http://schemas.microsoft.com/office/drawing/2014/main" id="{465A308A-2F41-A6F6-D981-35C9CAA1774A}"/>
              </a:ext>
            </a:extLst>
          </p:cNvPr>
          <p:cNvPicPr>
            <a:picLocks noChangeAspect="1"/>
          </p:cNvPicPr>
          <p:nvPr/>
        </p:nvPicPr>
        <p:blipFill rotWithShape="1">
          <a:blip r:embed="rId2"/>
          <a:srcRect l="12260" r="30417" b="-7"/>
          <a:stretch/>
        </p:blipFill>
        <p:spPr>
          <a:xfrm>
            <a:off x="-7366" y="10"/>
            <a:ext cx="4855591" cy="6857990"/>
          </a:xfrm>
          <a:custGeom>
            <a:avLst/>
            <a:gdLst/>
            <a:ahLst/>
            <a:cxnLst/>
            <a:rect l="l" t="t" r="r" b="b"/>
            <a:pathLst>
              <a:path w="4636517" h="6858000">
                <a:moveTo>
                  <a:pt x="0" y="0"/>
                </a:moveTo>
                <a:lnTo>
                  <a:pt x="4636517" y="0"/>
                </a:lnTo>
                <a:lnTo>
                  <a:pt x="4636517" y="6858000"/>
                </a:lnTo>
                <a:lnTo>
                  <a:pt x="0" y="6858000"/>
                </a:lnTo>
                <a:close/>
              </a:path>
            </a:pathLst>
          </a:custGeom>
        </p:spPr>
      </p:pic>
      <p:sp>
        <p:nvSpPr>
          <p:cNvPr id="12" name="!!Arc">
            <a:extLst>
              <a:ext uri="{FF2B5EF4-FFF2-40B4-BE49-F238E27FC236}">
                <a16:creationId xmlns:a16="http://schemas.microsoft.com/office/drawing/2014/main" id="{835EF3DD-7D43-4A27-8967-A92FD8CC93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73531" y="407987"/>
            <a:ext cx="2987899" cy="2987899"/>
          </a:xfrm>
          <a:prstGeom prst="arc">
            <a:avLst>
              <a:gd name="adj1" fmla="val 16200000"/>
              <a:gd name="adj2" fmla="val 2563720"/>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p:cNvSpPr>
            <a:spLocks noGrp="1"/>
          </p:cNvSpPr>
          <p:nvPr>
            <p:ph type="ctrTitle"/>
          </p:nvPr>
        </p:nvSpPr>
        <p:spPr>
          <a:xfrm>
            <a:off x="5827048" y="407987"/>
            <a:ext cx="5721484" cy="1325563"/>
          </a:xfrm>
        </p:spPr>
        <p:txBody>
          <a:bodyPr>
            <a:normAutofit/>
          </a:bodyPr>
          <a:lstStyle/>
          <a:p>
            <a:r>
              <a:rPr lang="en-US" sz="2200" dirty="0"/>
              <a:t>sed 's/VECCHIO_PATTERN/NUOVO_VALORE/ '</a:t>
            </a:r>
          </a:p>
        </p:txBody>
      </p:sp>
      <p:sp>
        <p:nvSpPr>
          <p:cNvPr id="3" name="Content Placeholder"/>
          <p:cNvSpPr>
            <a:spLocks noGrp="1"/>
          </p:cNvSpPr>
          <p:nvPr>
            <p:ph idx="1"/>
          </p:nvPr>
        </p:nvSpPr>
        <p:spPr>
          <a:xfrm>
            <a:off x="5827048" y="1868487"/>
            <a:ext cx="5721484" cy="4351338"/>
          </a:xfrm>
        </p:spPr>
        <p:txBody>
          <a:bodyPr>
            <a:normAutofit/>
          </a:bodyPr>
          <a:lstStyle/>
          <a:p>
            <a:pPr lvl="0"/>
            <a:r>
              <a:rPr lang="en-US" dirty="0"/>
              <a:t>i case insensitive</a:t>
            </a:r>
          </a:p>
          <a:p>
            <a:pPr lvl="0"/>
            <a:r>
              <a:rPr lang="en-US" dirty="0"/>
              <a:t>g global</a:t>
            </a:r>
          </a:p>
          <a:p>
            <a:pPr lvl="0"/>
            <a:r>
              <a:rPr lang="en-US" dirty="0"/>
              <a:t>NUM sostituisce solo l’occorrenza NUM-esima</a:t>
            </a:r>
          </a:p>
          <a:p>
            <a:pPr lvl="0"/>
            <a:r>
              <a:rPr lang="en-US" dirty="0"/>
              <a:t>-i edita il file dato</a:t>
            </a:r>
          </a:p>
          <a:p>
            <a:pPr lvl="0"/>
            <a:r>
              <a:rPr lang="en-US" dirty="0"/>
              <a:t>-u unbuffered</a:t>
            </a:r>
          </a:p>
        </p:txBody>
      </p:sp>
    </p:spTree>
    <p:extLst>
      <p:ext uri="{BB962C8B-B14F-4D97-AF65-F5344CB8AC3E}">
        <p14:creationId xmlns:p14="http://schemas.microsoft.com/office/powerpoint/2010/main" val="327257625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60B0EFB-53ED-4F35-B05D-F658EA021C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5287A241-3B45-CB0D-876B-345919F791F9}"/>
              </a:ext>
            </a:extLst>
          </p:cNvPr>
          <p:cNvPicPr>
            <a:picLocks noChangeAspect="1"/>
          </p:cNvPicPr>
          <p:nvPr/>
        </p:nvPicPr>
        <p:blipFill rotWithShape="1">
          <a:blip r:embed="rId2"/>
          <a:srcRect l="15702" r="37106" b="-3"/>
          <a:stretch/>
        </p:blipFill>
        <p:spPr>
          <a:xfrm>
            <a:off x="-7366" y="10"/>
            <a:ext cx="4855591" cy="6857990"/>
          </a:xfrm>
          <a:custGeom>
            <a:avLst/>
            <a:gdLst/>
            <a:ahLst/>
            <a:cxnLst/>
            <a:rect l="l" t="t" r="r" b="b"/>
            <a:pathLst>
              <a:path w="4636517" h="6858000">
                <a:moveTo>
                  <a:pt x="0" y="0"/>
                </a:moveTo>
                <a:lnTo>
                  <a:pt x="4636517" y="0"/>
                </a:lnTo>
                <a:lnTo>
                  <a:pt x="4636517" y="6858000"/>
                </a:lnTo>
                <a:lnTo>
                  <a:pt x="0" y="6858000"/>
                </a:lnTo>
                <a:close/>
              </a:path>
            </a:pathLst>
          </a:custGeom>
        </p:spPr>
      </p:pic>
      <p:sp>
        <p:nvSpPr>
          <p:cNvPr id="12" name="!!Arc">
            <a:extLst>
              <a:ext uri="{FF2B5EF4-FFF2-40B4-BE49-F238E27FC236}">
                <a16:creationId xmlns:a16="http://schemas.microsoft.com/office/drawing/2014/main" id="{835EF3DD-7D43-4A27-8967-A92FD8CC93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73531" y="407987"/>
            <a:ext cx="2987899" cy="2987899"/>
          </a:xfrm>
          <a:prstGeom prst="arc">
            <a:avLst>
              <a:gd name="adj1" fmla="val 16200000"/>
              <a:gd name="adj2" fmla="val 2563720"/>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p:cNvSpPr>
            <a:spLocks noGrp="1"/>
          </p:cNvSpPr>
          <p:nvPr>
            <p:ph type="ctrTitle"/>
          </p:nvPr>
        </p:nvSpPr>
        <p:spPr>
          <a:xfrm>
            <a:off x="5827048" y="407987"/>
            <a:ext cx="5721484" cy="1325563"/>
          </a:xfrm>
        </p:spPr>
        <p:txBody>
          <a:bodyPr>
            <a:normAutofit/>
          </a:bodyPr>
          <a:lstStyle/>
          <a:p>
            <a:r>
              <a:rPr lang="en-US" sz="2200" dirty="0"/>
              <a:t>sed 's/VECCHIO_PATTERN/NUOVO_VALORE/ '</a:t>
            </a:r>
          </a:p>
        </p:txBody>
      </p:sp>
      <p:sp>
        <p:nvSpPr>
          <p:cNvPr id="3" name="Content Placeholder"/>
          <p:cNvSpPr>
            <a:spLocks noGrp="1"/>
          </p:cNvSpPr>
          <p:nvPr>
            <p:ph idx="1"/>
          </p:nvPr>
        </p:nvSpPr>
        <p:spPr>
          <a:xfrm>
            <a:off x="5827048" y="1868487"/>
            <a:ext cx="5721484" cy="4351338"/>
          </a:xfrm>
        </p:spPr>
        <p:txBody>
          <a:bodyPr>
            <a:normAutofit/>
          </a:bodyPr>
          <a:lstStyle/>
          <a:p>
            <a:pPr lvl="0"/>
            <a:r>
              <a:rPr lang="en-US" sz="1300" dirty="0"/>
              <a:t>awk è un interprete per AWK che useremo solo come evoluzione di cut perché permette di considerare qualsiasi sequenza di caratteri come unico delimitatore</a:t>
            </a:r>
          </a:p>
          <a:p>
            <a:pPr lvl="1"/>
            <a:r>
              <a:rPr lang="en-US" sz="1300" dirty="0"/>
              <a:t>stampa il secondo campo del file, purché sia separato dal primo da un numero qualunque di blanks cat personale | awk ' '</a:t>
            </a:r>
          </a:p>
          <a:p>
            <a:pPr lvl="1"/>
            <a:r>
              <a:rPr lang="en-US" sz="1300" dirty="0"/>
              <a:t>in un file che riporta il risultato di un’operaz</a:t>
            </a:r>
          </a:p>
          <a:p>
            <a:pPr lvl="1"/>
            <a:r>
              <a:rPr lang="en-US" sz="1300" dirty="0"/>
              <a:t>a differenza di cut non ha il concetto di “-f 5-” , ma: cat file | awk ' ) }'</a:t>
            </a:r>
          </a:p>
          <a:p>
            <a:pPr lvl="1"/>
            <a:r>
              <a:rPr lang="en-US" sz="1300" dirty="0"/>
              <a:t>tr 'A-Z' 'a-z' trasforma maiuscole in minuscole</a:t>
            </a:r>
          </a:p>
          <a:p>
            <a:pPr lvl="1"/>
            <a:r>
              <a:rPr lang="en-US" sz="1300" dirty="0"/>
              <a:t>tr ';:.!?</a:t>
            </a:r>
          </a:p>
          <a:p>
            <a:pPr lvl="1"/>
            <a:r>
              <a:rPr lang="en-US" sz="1300" dirty="0"/>
              <a:t>in generale, se il secondo set è più limitato del primo set, il suo ultimo carattere viene ripetuto quanto basta a generare la corrispondenza 1:1</a:t>
            </a:r>
          </a:p>
          <a:p>
            <a:pPr lvl="2"/>
            <a:r>
              <a:rPr lang="en-US" sz="1300" dirty="0"/>
              <a:t>tr ';:.!?</a:t>
            </a:r>
          </a:p>
          <a:p>
            <a:pPr lvl="1"/>
            <a:r>
              <a:rPr lang="en-US" sz="1300" dirty="0"/>
              <a:t>tr -d '\r' elimina ogni occorrenza del carriage return</a:t>
            </a:r>
          </a:p>
        </p:txBody>
      </p:sp>
    </p:spTree>
    <p:extLst>
      <p:ext uri="{BB962C8B-B14F-4D97-AF65-F5344CB8AC3E}">
        <p14:creationId xmlns:p14="http://schemas.microsoft.com/office/powerpoint/2010/main" val="140706943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60B0EFB-53ED-4F35-B05D-F658EA021C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5" descr="Script del computer su uno schermo">
            <a:extLst>
              <a:ext uri="{FF2B5EF4-FFF2-40B4-BE49-F238E27FC236}">
                <a16:creationId xmlns:a16="http://schemas.microsoft.com/office/drawing/2014/main" id="{D468F8E3-D449-85F3-09B7-E95F82314812}"/>
              </a:ext>
            </a:extLst>
          </p:cNvPr>
          <p:cNvPicPr>
            <a:picLocks noChangeAspect="1"/>
          </p:cNvPicPr>
          <p:nvPr/>
        </p:nvPicPr>
        <p:blipFill rotWithShape="1">
          <a:blip r:embed="rId2"/>
          <a:srcRect l="7914" r="44895" b="-3"/>
          <a:stretch/>
        </p:blipFill>
        <p:spPr>
          <a:xfrm>
            <a:off x="-7366" y="10"/>
            <a:ext cx="4855591" cy="6857990"/>
          </a:xfrm>
          <a:custGeom>
            <a:avLst/>
            <a:gdLst/>
            <a:ahLst/>
            <a:cxnLst/>
            <a:rect l="l" t="t" r="r" b="b"/>
            <a:pathLst>
              <a:path w="4636517" h="6858000">
                <a:moveTo>
                  <a:pt x="0" y="0"/>
                </a:moveTo>
                <a:lnTo>
                  <a:pt x="4636517" y="0"/>
                </a:lnTo>
                <a:lnTo>
                  <a:pt x="4636517" y="6858000"/>
                </a:lnTo>
                <a:lnTo>
                  <a:pt x="0" y="6858000"/>
                </a:lnTo>
                <a:close/>
              </a:path>
            </a:pathLst>
          </a:custGeom>
        </p:spPr>
      </p:pic>
      <p:sp>
        <p:nvSpPr>
          <p:cNvPr id="12" name="!!Arc">
            <a:extLst>
              <a:ext uri="{FF2B5EF4-FFF2-40B4-BE49-F238E27FC236}">
                <a16:creationId xmlns:a16="http://schemas.microsoft.com/office/drawing/2014/main" id="{835EF3DD-7D43-4A27-8967-A92FD8CC93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73531" y="407987"/>
            <a:ext cx="2987899" cy="2987899"/>
          </a:xfrm>
          <a:prstGeom prst="arc">
            <a:avLst>
              <a:gd name="adj1" fmla="val 16200000"/>
              <a:gd name="adj2" fmla="val 2563720"/>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p:cNvSpPr>
            <a:spLocks noGrp="1"/>
          </p:cNvSpPr>
          <p:nvPr>
            <p:ph type="ctrTitle"/>
          </p:nvPr>
        </p:nvSpPr>
        <p:spPr>
          <a:xfrm>
            <a:off x="5827048" y="407987"/>
            <a:ext cx="5721484" cy="1325563"/>
          </a:xfrm>
        </p:spPr>
        <p:txBody>
          <a:bodyPr>
            <a:normAutofit/>
          </a:bodyPr>
          <a:lstStyle/>
          <a:p>
            <a:r>
              <a:rPr lang="en-US" dirty="0"/>
              <a:t>Shell e gestione processi</a:t>
            </a:r>
          </a:p>
        </p:txBody>
      </p:sp>
      <p:sp>
        <p:nvSpPr>
          <p:cNvPr id="3" name="Content Placeholder"/>
          <p:cNvSpPr>
            <a:spLocks noGrp="1"/>
          </p:cNvSpPr>
          <p:nvPr>
            <p:ph idx="1"/>
          </p:nvPr>
        </p:nvSpPr>
        <p:spPr>
          <a:xfrm>
            <a:off x="5827048" y="1868487"/>
            <a:ext cx="5721484" cy="4351338"/>
          </a:xfrm>
        </p:spPr>
        <p:txBody>
          <a:bodyPr>
            <a:normAutofit/>
          </a:bodyPr>
          <a:lstStyle/>
          <a:p>
            <a:pPr lvl="0"/>
            <a:r>
              <a:rPr lang="en-US" dirty="0"/>
              <a:t>fork, che crea una copia del processo corrente duplicando tutte le risorse e condivide il codice</a:t>
            </a:r>
          </a:p>
          <a:p>
            <a:pPr lvl="0"/>
            <a:r>
              <a:rPr lang="en-US" dirty="0"/>
              <a:t>exec, che sostituisce il codice del processo con quello caricato da un programma modificando la text table</a:t>
            </a:r>
          </a:p>
        </p:txBody>
      </p:sp>
    </p:spTree>
    <p:extLst>
      <p:ext uri="{BB962C8B-B14F-4D97-AF65-F5344CB8AC3E}">
        <p14:creationId xmlns:p14="http://schemas.microsoft.com/office/powerpoint/2010/main" val="408312153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45D489D-16E1-484D-867B-144368D74B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49A496F5-B01E-4BF8-9D1E-C4E53B6F96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2257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Arc 13">
            <a:extLst>
              <a:ext uri="{FF2B5EF4-FFF2-40B4-BE49-F238E27FC236}">
                <a16:creationId xmlns:a16="http://schemas.microsoft.com/office/drawing/2014/main" id="{6E895C8D-1379-40B8-8B1B-B6F5AEAF0A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746107">
            <a:off x="2906963" y="1348064"/>
            <a:ext cx="2987899" cy="2987899"/>
          </a:xfrm>
          <a:prstGeom prst="arc">
            <a:avLst>
              <a:gd name="adj1" fmla="val 14612914"/>
              <a:gd name="adj2" fmla="val 0"/>
            </a:avLst>
          </a:prstGeom>
          <a:ln w="127000" cap="rnd">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p:cNvSpPr>
            <a:spLocks noGrp="1"/>
          </p:cNvSpPr>
          <p:nvPr>
            <p:ph type="ctrTitle"/>
          </p:nvPr>
        </p:nvSpPr>
        <p:spPr>
          <a:xfrm>
            <a:off x="838200" y="643467"/>
            <a:ext cx="2951205" cy="5571066"/>
          </a:xfrm>
        </p:spPr>
        <p:txBody>
          <a:bodyPr>
            <a:normAutofit/>
          </a:bodyPr>
          <a:lstStyle/>
          <a:p>
            <a:r>
              <a:rPr lang="en-US">
                <a:solidFill>
                  <a:srgbClr val="FFFFFF"/>
                </a:solidFill>
              </a:rPr>
              <a:t>Shell e gestione processi</a:t>
            </a:r>
          </a:p>
        </p:txBody>
      </p:sp>
      <p:graphicFrame>
        <p:nvGraphicFramePr>
          <p:cNvPr id="6" name="Content Placeholder">
            <a:extLst>
              <a:ext uri="{FF2B5EF4-FFF2-40B4-BE49-F238E27FC236}">
                <a16:creationId xmlns:a16="http://schemas.microsoft.com/office/drawing/2014/main" id="{0675A8C5-92C4-643F-D788-0EE13A80E1AB}"/>
              </a:ext>
            </a:extLst>
          </p:cNvPr>
          <p:cNvGraphicFramePr>
            <a:graphicFrameLocks noGrp="1"/>
          </p:cNvGraphicFramePr>
          <p:nvPr>
            <p:ph idx="1"/>
            <p:extLst>
              <p:ext uri="{D42A27DB-BD31-4B8C-83A1-F6EECF244321}">
                <p14:modId xmlns:p14="http://schemas.microsoft.com/office/powerpoint/2010/main" val="198705699"/>
              </p:ext>
            </p:extLst>
          </p:nvPr>
        </p:nvGraphicFramePr>
        <p:xfrm>
          <a:off x="5237018" y="653693"/>
          <a:ext cx="6303729" cy="556083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38900186"/>
      </p:ext>
    </p:extLst>
  </p:cSld>
  <p:clrMapOvr>
    <a:masterClrMapping/>
  </p:clrMapOvr>
</p:sld>
</file>

<file path=ppt/theme/theme1.xml><?xml version="1.0" encoding="utf-8"?>
<a:theme xmlns:a="http://schemas.openxmlformats.org/drawingml/2006/main" name="ShapesVTI">
  <a:themeElements>
    <a:clrScheme name="Office">
      <a:dk1>
        <a:srgbClr val="000000"/>
      </a:dk1>
      <a:lt1>
        <a:srgbClr val="FFFFFF"/>
      </a:lt1>
      <a:dk2>
        <a:srgbClr val="632E62"/>
      </a:dk2>
      <a:lt2>
        <a:srgbClr val="EAE5EB"/>
      </a:lt2>
      <a:accent1>
        <a:srgbClr val="92278F"/>
      </a:accent1>
      <a:accent2>
        <a:srgbClr val="9B57D3"/>
      </a:accent2>
      <a:accent3>
        <a:srgbClr val="755DD9"/>
      </a:accent3>
      <a:accent4>
        <a:srgbClr val="665EB8"/>
      </a:accent4>
      <a:accent5>
        <a:srgbClr val="45A5ED"/>
      </a:accent5>
      <a:accent6>
        <a:srgbClr val="5982DB"/>
      </a:accent6>
      <a:hlink>
        <a:srgbClr val="0066FF"/>
      </a:hlink>
      <a:folHlink>
        <a:srgbClr val="666699"/>
      </a:folHlink>
    </a:clrScheme>
    <a:fontScheme name="Festival">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hapesVTI" id="{C78D20FD-A872-4243-8597-B534C62538FF}" vid="{7CAFCCF9-7834-41D6-B6AB-7D225A18A4E9}"/>
    </a:ext>
  </a:extLst>
</a:theme>
</file>

<file path=docProps/app.xml><?xml version="1.0" encoding="utf-8"?>
<Properties xmlns="http://schemas.openxmlformats.org/officeDocument/2006/extended-properties" xmlns:vt="http://schemas.openxmlformats.org/officeDocument/2006/docPropsVTypes">
  <TotalTime>0</TotalTime>
  <Words>9</Words>
  <Application>Microsoft Office PowerPoint</Application>
  <PresentationFormat>Widescreen</PresentationFormat>
  <Paragraphs>3</Paragraphs>
  <Slides>195</Slides>
  <Notes>0</Notes>
  <HiddenSlides>0</HiddenSlides>
  <MMClips>0</MMClips>
  <ScaleCrop>false</ScaleCrop>
  <HeadingPairs>
    <vt:vector size="4" baseType="variant">
      <vt:variant>
        <vt:lpstr>Theme</vt:lpstr>
      </vt:variant>
      <vt:variant>
        <vt:i4>1</vt:i4>
      </vt:variant>
      <vt:variant>
        <vt:lpstr>Slide Titles</vt:lpstr>
      </vt:variant>
      <vt:variant>
        <vt:i4>195</vt:i4>
      </vt:variant>
    </vt:vector>
  </HeadingPairs>
  <TitlesOfParts>
    <vt:vector size="196" baseType="lpstr">
      <vt:lpstr>ShapesVTI</vt:lpstr>
      <vt:lpstr>Appunti.odt</vt:lpstr>
      <vt:lpstr>Funzionamento del sistema GNU/Linux</vt:lpstr>
      <vt:lpstr>Funzionamento di base</vt:lpstr>
      <vt:lpstr>Moduli per la gestione hardware</vt:lpstr>
      <vt:lpstr>Moduli per la gestione hardware</vt:lpstr>
      <vt:lpstr>Il sistema di storage</vt:lpstr>
      <vt:lpstr>Il sistema di storage</vt:lpstr>
      <vt:lpstr>Il sistema di storage</vt:lpstr>
      <vt:lpstr>Il processo di avvio</vt:lpstr>
      <vt:lpstr>Collocazione delle risorse</vt:lpstr>
      <vt:lpstr>Gestione dei pacchetti software</vt:lpstr>
      <vt:lpstr>Installazione manuale</vt:lpstr>
      <vt:lpstr>Installazione manuale</vt:lpstr>
      <vt:lpstr>Installazione assistita</vt:lpstr>
      <vt:lpstr>Distribuzioni</vt:lpstr>
      <vt:lpstr>Distribuzioni</vt:lpstr>
      <vt:lpstr>Pacchetti</vt:lpstr>
      <vt:lpstr>Vagrant e SSH</vt:lpstr>
      <vt:lpstr>SSH</vt:lpstr>
      <vt:lpstr>SSH</vt:lpstr>
      <vt:lpstr>Vagrant</vt:lpstr>
      <vt:lpstr>Vagrant + SSH</vt:lpstr>
      <vt:lpstr>Gestione servizi</vt:lpstr>
      <vt:lpstr>Gestione servizi</vt:lpstr>
      <vt:lpstr>Gestione servizi</vt:lpstr>
      <vt:lpstr>Systemd</vt:lpstr>
      <vt:lpstr>Systemd</vt:lpstr>
      <vt:lpstr>Systemd</vt:lpstr>
      <vt:lpstr>Systemd</vt:lpstr>
      <vt:lpstr>Scrittura di unit file</vt:lpstr>
      <vt:lpstr>Scrittura di unit file</vt:lpstr>
      <vt:lpstr>Scrittura di unit file</vt:lpstr>
      <vt:lpstr>Monitoraggio</vt:lpstr>
      <vt:lpstr>Monitoraggio</vt:lpstr>
      <vt:lpstr>Monitoraggio</vt:lpstr>
      <vt:lpstr>Monitoraggio</vt:lpstr>
      <vt:lpstr>Monitoraggio</vt:lpstr>
      <vt:lpstr>Monitoraggio</vt:lpstr>
      <vt:lpstr>Utenti e file</vt:lpstr>
      <vt:lpstr>Utenti e file</vt:lpstr>
      <vt:lpstr>Utenti e file</vt:lpstr>
      <vt:lpstr>Utenti e file</vt:lpstr>
      <vt:lpstr>Utenti e file</vt:lpstr>
      <vt:lpstr>Utenti e file</vt:lpstr>
      <vt:lpstr>Utenti e file</vt:lpstr>
      <vt:lpstr>Utenti e file</vt:lpstr>
      <vt:lpstr>Comandi utili per lavorare su file</vt:lpstr>
      <vt:lpstr>Comandi utili per lavorare su file</vt:lpstr>
      <vt:lpstr>Comandi utili per lavorare su file</vt:lpstr>
      <vt:lpstr>Comandi utili per lavorare su file</vt:lpstr>
      <vt:lpstr>Comandi utili per lavorare su file</vt:lpstr>
      <vt:lpstr>Comandi utili per lavorare su file</vt:lpstr>
      <vt:lpstr>Comandi utili per lavorare su file</vt:lpstr>
      <vt:lpstr>Comandi utili per lavorare su file</vt:lpstr>
      <vt:lpstr>Comandi utili per lavorare su file</vt:lpstr>
      <vt:lpstr>Comandi utili per lavorare su file</vt:lpstr>
      <vt:lpstr>Comandi utili per lavorare su file</vt:lpstr>
      <vt:lpstr>Comandi utili per lavorare su file</vt:lpstr>
      <vt:lpstr>Comandi utili per lavorare su file</vt:lpstr>
      <vt:lpstr>Comandi utili per lavorare su file</vt:lpstr>
      <vt:lpstr>Comandi utili per lavorare su file</vt:lpstr>
      <vt:lpstr>Comandi utili per lavorare su file</vt:lpstr>
      <vt:lpstr>Comandi utili per lavorare su file</vt:lpstr>
      <vt:lpstr>Riga di comando</vt:lpstr>
      <vt:lpstr>Prontuario riga di comando</vt:lpstr>
      <vt:lpstr>Prontuario riga di comando</vt:lpstr>
      <vt:lpstr>Prontuario riga di comando</vt:lpstr>
      <vt:lpstr>Prontuario riga di comando</vt:lpstr>
      <vt:lpstr>Prontuario riga di comando</vt:lpstr>
      <vt:lpstr>Prontuario riga di comando</vt:lpstr>
      <vt:lpstr>Intro a VIM</vt:lpstr>
      <vt:lpstr>Intro a VIM</vt:lpstr>
      <vt:lpstr>Intro a VIM</vt:lpstr>
      <vt:lpstr>Intro a VIM</vt:lpstr>
      <vt:lpstr>Intro a VIM</vt:lpstr>
      <vt:lpstr>Intro a VIM</vt:lpstr>
      <vt:lpstr>Intro a VIM</vt:lpstr>
      <vt:lpstr>Intro a VIM</vt:lpstr>
      <vt:lpstr>Composizione comandi e filtri</vt:lpstr>
      <vt:lpstr>Composizione comandi e filtri</vt:lpstr>
      <vt:lpstr>Filtri</vt:lpstr>
      <vt:lpstr>Filtri</vt:lpstr>
      <vt:lpstr>Filtri</vt:lpstr>
      <vt:lpstr>Filtri</vt:lpstr>
      <vt:lpstr>Filtri</vt:lpstr>
      <vt:lpstr>Filtri</vt:lpstr>
      <vt:lpstr>Filtri</vt:lpstr>
      <vt:lpstr>Filtri</vt:lpstr>
      <vt:lpstr>Filtri</vt:lpstr>
      <vt:lpstr>Filtri</vt:lpstr>
      <vt:lpstr>Espressioni regolari moderne : regexp o RE, documentazione in man page regex</vt:lpstr>
      <vt:lpstr>Espressioni regolari moderne : regexp o RE, documentazione in man page regex</vt:lpstr>
      <vt:lpstr>Espressioni regolari moderne : regexp o RE, documentazione in man page regex</vt:lpstr>
      <vt:lpstr>Espressioni regolari moderne : regexp o RE, documentazione in man page regex</vt:lpstr>
      <vt:lpstr>Espressioni regolari moderne : regexp o RE, documentazione in man page regex</vt:lpstr>
      <vt:lpstr>sed 's/VECCHIO_PATTERN/NUOVO_VALORE/ '</vt:lpstr>
      <vt:lpstr>sed 's/VECCHIO_PATTERN/NUOVO_VALORE/ '</vt:lpstr>
      <vt:lpstr>Shell e gestione processi</vt:lpstr>
      <vt:lpstr>Shell e gestione processi</vt:lpstr>
      <vt:lpstr>Ridirezione</vt:lpstr>
      <vt:lpstr>Ridirezione</vt:lpstr>
      <vt:lpstr>Pipe e subshell</vt:lpstr>
      <vt:lpstr>Interazione coi processi e segnali</vt:lpstr>
      <vt:lpstr>Interazione coi processi e segnali</vt:lpstr>
      <vt:lpstr>Shell scripting</vt:lpstr>
      <vt:lpstr>Shell scripting</vt:lpstr>
      <vt:lpstr>Quoting</vt:lpstr>
      <vt:lpstr>Quoting</vt:lpstr>
      <vt:lpstr>protetto da virgolette*o da apici</vt:lpstr>
      <vt:lpstr>Pathname expansion</vt:lpstr>
      <vt:lpstr>Pathname expansion</vt:lpstr>
      <vt:lpstr>Brace expansion</vt:lpstr>
      <vt:lpstr>Variabili</vt:lpstr>
      <vt:lpstr>Variabili</vt:lpstr>
      <vt:lpstr>Variabili</vt:lpstr>
      <vt:lpstr>Variabili</vt:lpstr>
      <vt:lpstr>Variabili</vt:lpstr>
      <vt:lpstr>Arithmetic Expansion</vt:lpstr>
      <vt:lpstr>Arithmetic Expansion</vt:lpstr>
      <vt:lpstr>Arithmetic Expansion</vt:lpstr>
      <vt:lpstr>Controllo di flusso</vt:lpstr>
      <vt:lpstr>Sequenze</vt:lpstr>
      <vt:lpstr>Funzioni</vt:lpstr>
      <vt:lpstr>Valutazione delle condizioni</vt:lpstr>
      <vt:lpstr>Valutazione delle condizioni</vt:lpstr>
      <vt:lpstr>Valutazione delle condizioni</vt:lpstr>
      <vt:lpstr>Valutazione delle condizioni</vt:lpstr>
      <vt:lpstr>Valutazione delle condizioni</vt:lpstr>
      <vt:lpstr>Valutazione delle condizioni</vt:lpstr>
      <vt:lpstr>Valutazione delle condizioni</vt:lpstr>
      <vt:lpstr>Valutazione delle condizioni</vt:lpstr>
      <vt:lpstr>Valutazione delle condizioni</vt:lpstr>
      <vt:lpstr>Valutazione delle condizioni</vt:lpstr>
      <vt:lpstr>Accorgimenti utili</vt:lpstr>
      <vt:lpstr>Accorgimenti utili</vt:lpstr>
      <vt:lpstr>Accorgimenti utili</vt:lpstr>
      <vt:lpstr>Funzionamento in rete</vt:lpstr>
      <vt:lpstr>Configurazione di rete</vt:lpstr>
      <vt:lpstr>Richiami di reti, reti locali</vt:lpstr>
      <vt:lpstr>Richiami di reti, reti locali</vt:lpstr>
      <vt:lpstr>Richiami di reti, reti locali</vt:lpstr>
      <vt:lpstr>Richiami di reti, reti locali</vt:lpstr>
      <vt:lpstr>Reti globali</vt:lpstr>
      <vt:lpstr>NAT</vt:lpstr>
      <vt:lpstr>NAT</vt:lpstr>
      <vt:lpstr>Configurazione</vt:lpstr>
      <vt:lpstr>Configurazione</vt:lpstr>
      <vt:lpstr>Configurazione</vt:lpstr>
      <vt:lpstr>Servizi di rete di base</vt:lpstr>
      <vt:lpstr>NSS</vt:lpstr>
      <vt:lpstr>Risoluzione nomi via NSS</vt:lpstr>
      <vt:lpstr>Risoluzione nomi DNS diretta</vt:lpstr>
      <vt:lpstr>Zeroconf</vt:lpstr>
      <vt:lpstr>Zeroconf</vt:lpstr>
      <vt:lpstr>Zeroconf</vt:lpstr>
      <vt:lpstr>Zeroconf</vt:lpstr>
      <vt:lpstr>Sincronizzazione</vt:lpstr>
      <vt:lpstr>Strumenti Linux per i servizi di rete</vt:lpstr>
      <vt:lpstr>Strumenti Linux per i servizi di rete</vt:lpstr>
      <vt:lpstr>Strumenti Linux per i servizi di rete</vt:lpstr>
      <vt:lpstr>Strumenti Linux per i servizi di rete</vt:lpstr>
      <vt:lpstr>Strumenti Linux per i servizi di rete</vt:lpstr>
      <vt:lpstr>Strumenti Linux per i servizi di rete</vt:lpstr>
      <vt:lpstr>Strumenti Linux per i servizi di rete</vt:lpstr>
      <vt:lpstr>Strumenti Linux per i servizi di rete</vt:lpstr>
      <vt:lpstr>Strumenti Linux per i servizi di rete</vt:lpstr>
      <vt:lpstr>Strumenti Linux per i servizi di rete</vt:lpstr>
      <vt:lpstr>Strumenti Linux per i servizi di rete</vt:lpstr>
      <vt:lpstr>SNMP</vt:lpstr>
      <vt:lpstr>Modello dei dati: OID e MIB</vt:lpstr>
      <vt:lpstr>Modello dei dati: OID e MIB</vt:lpstr>
      <vt:lpstr>Modello dei dati: OID e MIB</vt:lpstr>
      <vt:lpstr>Modello dei dati: OID e MIB</vt:lpstr>
      <vt:lpstr>Modello dei dati: OID e MIB</vt:lpstr>
      <vt:lpstr>Modello dei dati: OID e MIB</vt:lpstr>
      <vt:lpstr>Modello di interazione e protocolli</vt:lpstr>
      <vt:lpstr>Modello di interazione e protocolli</vt:lpstr>
      <vt:lpstr>Modello di interazione e protocolli</vt:lpstr>
      <vt:lpstr>Modello di interazione e protocolli</vt:lpstr>
      <vt:lpstr>LDAP</vt:lpstr>
      <vt:lpstr>LDAP</vt:lpstr>
      <vt:lpstr>LDAP</vt:lpstr>
      <vt:lpstr>Modello dei dati</vt:lpstr>
      <vt:lpstr>Replica</vt:lpstr>
      <vt:lpstr>Formato entry</vt:lpstr>
      <vt:lpstr>Spazio dei nomi</vt:lpstr>
      <vt:lpstr>Attributi</vt:lpstr>
      <vt:lpstr>Attributi</vt:lpstr>
      <vt:lpstr>Attributi</vt:lpstr>
      <vt:lpstr>Classi</vt:lpstr>
      <vt:lpstr>Classi</vt:lpstr>
      <vt:lpstr>Classi</vt:lpstr>
      <vt:lpstr>Protocollo e operazioni offerte</vt:lpstr>
      <vt:lpstr>Protocollo e operazioni offerte</vt:lpstr>
      <vt:lpstr>Protocollo e operazioni offerte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c:creator>
  <cp:lastModifiedBy>-</cp:lastModifiedBy>
  <cp:revision>4</cp:revision>
  <dcterms:created xsi:type="dcterms:W3CDTF">2023-06-05T12:58:20Z</dcterms:created>
  <dcterms:modified xsi:type="dcterms:W3CDTF">2023-06-05T13:18:39Z</dcterms:modified>
</cp:coreProperties>
</file>